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166" r:id="rId2"/>
    <p:sldId id="1835" r:id="rId3"/>
    <p:sldId id="2164" r:id="rId4"/>
    <p:sldId id="2165" r:id="rId5"/>
    <p:sldId id="3159" r:id="rId6"/>
    <p:sldId id="3142" r:id="rId7"/>
    <p:sldId id="3144" r:id="rId8"/>
    <p:sldId id="3167" r:id="rId9"/>
    <p:sldId id="3143" r:id="rId10"/>
    <p:sldId id="3146" r:id="rId11"/>
    <p:sldId id="3155" r:id="rId12"/>
    <p:sldId id="3147" r:id="rId13"/>
    <p:sldId id="3148" r:id="rId14"/>
    <p:sldId id="3152" r:id="rId15"/>
    <p:sldId id="3160" r:id="rId16"/>
    <p:sldId id="3153" r:id="rId17"/>
    <p:sldId id="3156" r:id="rId18"/>
    <p:sldId id="3149" r:id="rId19"/>
    <p:sldId id="3163" r:id="rId20"/>
    <p:sldId id="3162" r:id="rId21"/>
    <p:sldId id="3150" r:id="rId22"/>
    <p:sldId id="3169" r:id="rId23"/>
    <p:sldId id="3168" r:id="rId24"/>
    <p:sldId id="3164" r:id="rId25"/>
    <p:sldId id="3161" r:id="rId26"/>
    <p:sldId id="3157" r:id="rId27"/>
    <p:sldId id="3151" r:id="rId28"/>
    <p:sldId id="3158" r:id="rId29"/>
  </p:sldIdLst>
  <p:sldSz cx="12192000" cy="6858000"/>
  <p:notesSz cx="6858000" cy="9144000"/>
  <p:embeddedFontLst>
    <p:embeddedFont>
      <p:font typeface="黑体" panose="02010609060101010101" pitchFamily="49" charset="-122"/>
      <p:regular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Noto Sans SC" panose="020B0200000000000000" pitchFamily="34" charset="-122"/>
      <p:regular r:id="rId37"/>
      <p:bold r:id="rId38"/>
    </p:embeddedFont>
    <p:embeddedFont>
      <p:font typeface="Noto Sans SC Medium" panose="020B0200000000000000" pitchFamily="34" charset="-122"/>
      <p:regular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华文楷体" panose="02010600040101010101" pitchFamily="2" charset="-122"/>
      <p:regular r:id="rId42"/>
    </p:embeddedFont>
    <p:embeddedFont>
      <p:font typeface="思源黑体 Normal" panose="020B0400000000000000" pitchFamily="34" charset="-122"/>
      <p:regular r:id="rId43"/>
    </p:embeddedFont>
    <p:embeddedFont>
      <p:font typeface="微软雅黑" panose="020B0503020204020204" pitchFamily="34" charset="-122"/>
      <p:regular r:id="rId44"/>
      <p:bold r:id="rId45"/>
    </p:embeddedFont>
    <p:embeddedFont>
      <p:font typeface="微软雅黑 Light" panose="020B0502040204020203" pitchFamily="34" charset="-122"/>
      <p:regular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39"/>
    <a:srgbClr val="A13F0B"/>
    <a:srgbClr val="72BDD7"/>
    <a:srgbClr val="E5F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9" autoAdjust="0"/>
    <p:restoredTop sz="90933" autoAdjust="0"/>
  </p:normalViewPr>
  <p:slideViewPr>
    <p:cSldViewPr snapToGrid="0">
      <p:cViewPr>
        <p:scale>
          <a:sx n="82" d="100"/>
          <a:sy n="82" d="100"/>
        </p:scale>
        <p:origin x="497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873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ynxPeng\projects\GraduationProjectRecords\paper\images_src\&#21407;ReL4&#31995;&#32479;&#35843;&#2999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ynxPeng\projects\GraduationProjectRecords\paper\images_src\compa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ynxPeng\projects\GraduationProjectRecords\paper\images_src\ReL4&#31995;&#32479;&#35843;&#2999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ynxPeng\projects\GraduationProjectRecords\paper\images_src\ReL4&#31995;&#32479;&#35843;&#2999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ynxPeng\projects\GraduationProjectRecords\paper\images_src\ReL4&#31995;&#32479;&#35843;&#2999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ynxPeng\projects\GraduationProjectRecords\paper\images_src\ReL4&#31995;&#32479;&#35843;&#2999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pPr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不同并发度下单次系统调用所耗时钟周期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同步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Sheet1!$B$4:$B$9</c:f>
              <c:numCache>
                <c:formatCode>General</c:formatCode>
                <c:ptCount val="6"/>
                <c:pt idx="0">
                  <c:v>10000</c:v>
                </c:pt>
                <c:pt idx="1">
                  <c:v>10000</c:v>
                </c:pt>
                <c:pt idx="2">
                  <c:v>10000</c:v>
                </c:pt>
                <c:pt idx="3">
                  <c:v>10000</c:v>
                </c:pt>
                <c:pt idx="4">
                  <c:v>10000</c:v>
                </c:pt>
                <c:pt idx="5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6-46D8-A2F2-E93E13153CE6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异步单核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Sheet1!$C$4:$C$9</c:f>
              <c:numCache>
                <c:formatCode>General</c:formatCode>
                <c:ptCount val="6"/>
                <c:pt idx="0">
                  <c:v>22000</c:v>
                </c:pt>
                <c:pt idx="1">
                  <c:v>14000</c:v>
                </c:pt>
                <c:pt idx="2">
                  <c:v>8250</c:v>
                </c:pt>
                <c:pt idx="3">
                  <c:v>7510</c:v>
                </c:pt>
                <c:pt idx="4">
                  <c:v>7500</c:v>
                </c:pt>
                <c:pt idx="5">
                  <c:v>7490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E6-46D8-A2F2-E93E13153CE6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异步多核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Sheet1!$A$4:$A$9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Sheet1!$D$4:$D$9</c:f>
              <c:numCache>
                <c:formatCode>General</c:formatCode>
                <c:ptCount val="6"/>
                <c:pt idx="0">
                  <c:v>18250</c:v>
                </c:pt>
                <c:pt idx="1">
                  <c:v>11000</c:v>
                </c:pt>
                <c:pt idx="2">
                  <c:v>7400</c:v>
                </c:pt>
                <c:pt idx="3">
                  <c:v>7300</c:v>
                </c:pt>
                <c:pt idx="4">
                  <c:v>7250</c:v>
                </c:pt>
                <c:pt idx="5">
                  <c:v>7200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E6-46D8-A2F2-E93E13153C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6890879"/>
        <c:axId val="786892799"/>
      </c:barChart>
      <c:catAx>
        <c:axId val="7868908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600" b="1" dirty="0">
                    <a:ea typeface="Noto Sans SC" panose="020B0200000000000000" pitchFamily="34" charset="-122"/>
                  </a:rPr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6892799"/>
        <c:crosses val="autoZero"/>
        <c:auto val="1"/>
        <c:lblAlgn val="ctr"/>
        <c:lblOffset val="100"/>
        <c:noMultiLvlLbl val="0"/>
      </c:catAx>
      <c:valAx>
        <c:axId val="78689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400" b="1" dirty="0">
                    <a:ea typeface="Noto Sans SC" panose="020B0200000000000000" pitchFamily="34" charset="-122"/>
                  </a:rPr>
                  <a:t>时钟周期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6890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118551960062061"/>
          <c:y val="0.89779297988435536"/>
          <c:w val="0.43311194485536975"/>
          <c:h val="7.17868383610468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cs"/>
              </a:defRPr>
            </a:pPr>
            <a:r>
              <a:rPr lang="zh-CN" altLang="en-US" sz="2000" b="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注册方案对比测试结果</a:t>
            </a:r>
            <a:endParaRPr lang="en-US" altLang="zh-CN" sz="2000" b="0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c:rich>
      </c:tx>
      <c:layout>
        <c:manualLayout>
          <c:xMode val="edge"/>
          <c:yMode val="edge"/>
          <c:x val="0.29857141802018472"/>
          <c:y val="2.9481194290144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554026699407258"/>
          <c:y val="0.21215169667755171"/>
          <c:w val="0.83123716908080458"/>
          <c:h val="0.58237686241494113"/>
        </c:manualLayout>
      </c:layout>
      <c:barChart>
        <c:barDir val="col"/>
        <c:grouping val="clustered"/>
        <c:varyColors val="0"/>
        <c:ser>
          <c:idx val="0"/>
          <c:order val="0"/>
          <c:tx>
            <c:v>持久绑定</c:v>
          </c:tx>
          <c:spPr>
            <a:solidFill>
              <a:srgbClr val="006C39"/>
            </a:solidFill>
            <a:ln>
              <a:noFill/>
            </a:ln>
            <a:effectLst/>
          </c:spPr>
          <c:invertIfNegative val="0"/>
          <c:cat>
            <c:numRef>
              <c:f>Sheet1!$K$10:$K$12</c:f>
              <c:numCache>
                <c:formatCode>0_ </c:formatCode>
                <c:ptCount val="3"/>
                <c:pt idx="0">
                  <c:v>1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Sheet1!$N$10:$N$12</c:f>
              <c:numCache>
                <c:formatCode>0_ </c:formatCode>
                <c:ptCount val="3"/>
                <c:pt idx="0">
                  <c:v>67198.354940000005</c:v>
                </c:pt>
                <c:pt idx="1">
                  <c:v>33598.525000000001</c:v>
                </c:pt>
                <c:pt idx="2">
                  <c:v>17641.940210000001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DA-417F-99E0-7BD61B6E86DC}"/>
            </c:ext>
          </c:extLst>
        </c:ser>
        <c:ser>
          <c:idx val="1"/>
          <c:order val="1"/>
          <c:tx>
            <c:v>单次绑定</c:v>
          </c:tx>
          <c:spPr>
            <a:solidFill>
              <a:srgbClr val="A13F0B"/>
            </a:solidFill>
            <a:ln>
              <a:noFill/>
            </a:ln>
            <a:effectLst/>
          </c:spPr>
          <c:invertIfNegative val="0"/>
          <c:cat>
            <c:numRef>
              <c:f>Sheet1!$K$10:$K$12</c:f>
              <c:numCache>
                <c:formatCode>0_ </c:formatCode>
                <c:ptCount val="3"/>
                <c:pt idx="0">
                  <c:v>1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Sheet1!$O$10:$O$12</c:f>
              <c:numCache>
                <c:formatCode>0_ </c:formatCode>
                <c:ptCount val="3"/>
                <c:pt idx="0">
                  <c:v>77624.677899999995</c:v>
                </c:pt>
                <c:pt idx="1">
                  <c:v>125170.47689999999</c:v>
                </c:pt>
                <c:pt idx="2">
                  <c:v>266933.04842499999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DA-417F-99E0-7BD61B6E86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5828783"/>
        <c:axId val="225829263"/>
      </c:barChart>
      <c:catAx>
        <c:axId val="225828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  <a:r>
                  <a:rPr lang="zh-CN" altLang="en-US" sz="140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并发度</a:t>
                </a:r>
              </a:p>
            </c:rich>
          </c:tx>
          <c:layout>
            <c:manualLayout>
              <c:xMode val="edge"/>
              <c:yMode val="edge"/>
              <c:x val="0.47564612197988748"/>
              <c:y val="0.842788418723280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5829263"/>
        <c:crosses val="autoZero"/>
        <c:auto val="1"/>
        <c:lblAlgn val="ctr"/>
        <c:lblOffset val="100"/>
        <c:noMultiLvlLbl val="0"/>
      </c:catAx>
      <c:valAx>
        <c:axId val="225829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  <a:r>
                  <a:rPr lang="zh-CN" altLang="en-US" sz="1400" b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时钟周期</a:t>
                </a:r>
              </a:p>
            </c:rich>
          </c:tx>
          <c:layout>
            <c:manualLayout>
              <c:xMode val="edge"/>
              <c:yMode val="edge"/>
              <c:x val="1.8890365578788972E-5"/>
              <c:y val="7.532548652183249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5828783"/>
        <c:crosses val="autoZero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861573324433643"/>
          <c:y val="0.90951172642464628"/>
          <c:w val="0.43818057238406399"/>
          <c:h val="7.8017842821971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ysClr val="windowText" lastClr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cs"/>
              </a:defRPr>
            </a:pPr>
            <a:r>
              <a:rPr lang="zh-CN" sz="1800" b="0" dirty="0">
                <a:latin typeface="Noto Sans SC Medium" panose="020B0200000000000000" pitchFamily="34" charset="-122"/>
                <a:ea typeface="Noto Sans SC Medium" panose="020B0200000000000000" pitchFamily="34" charset="-122"/>
              </a:rPr>
              <a:t>不同并发度下单次系统调用所耗时钟周期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ysClr val="windowText" lastClr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5810115030714237E-2"/>
          <c:y val="0.15516492855340985"/>
          <c:w val="0.9115920065967883"/>
          <c:h val="0.772486509155769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</c:f>
              <c:strCache>
                <c:ptCount val="1"/>
                <c:pt idx="0">
                  <c:v>seL4同步</c:v>
                </c:pt>
              </c:strCache>
            </c:strRef>
          </c:tx>
          <c:spPr>
            <a:solidFill>
              <a:srgbClr val="AADCDE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Sheet2!$C$5:$C$10</c:f>
              <c:numCache>
                <c:formatCode>General</c:formatCode>
                <c:ptCount val="6"/>
                <c:pt idx="0">
                  <c:v>9960</c:v>
                </c:pt>
                <c:pt idx="1">
                  <c:v>9960</c:v>
                </c:pt>
                <c:pt idx="2">
                  <c:v>9960</c:v>
                </c:pt>
                <c:pt idx="3">
                  <c:v>9960</c:v>
                </c:pt>
                <c:pt idx="4">
                  <c:v>9960</c:v>
                </c:pt>
                <c:pt idx="5">
                  <c:v>9960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E0-4DBD-BE5E-ED2761223DD5}"/>
            </c:ext>
          </c:extLst>
        </c:ser>
        <c:ser>
          <c:idx val="1"/>
          <c:order val="1"/>
          <c:tx>
            <c:strRef>
              <c:f>Sheet2!$D$4</c:f>
              <c:strCache>
                <c:ptCount val="1"/>
                <c:pt idx="0">
                  <c:v>ReL4异步单核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Sheet2!$D$5:$D$10</c:f>
              <c:numCache>
                <c:formatCode>General</c:formatCode>
                <c:ptCount val="6"/>
                <c:pt idx="0">
                  <c:v>22000</c:v>
                </c:pt>
                <c:pt idx="1">
                  <c:v>14000</c:v>
                </c:pt>
                <c:pt idx="2">
                  <c:v>8250</c:v>
                </c:pt>
                <c:pt idx="3">
                  <c:v>7510</c:v>
                </c:pt>
                <c:pt idx="4">
                  <c:v>7500</c:v>
                </c:pt>
                <c:pt idx="5">
                  <c:v>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E0-4DBD-BE5E-ED2761223DD5}"/>
            </c:ext>
          </c:extLst>
        </c:ser>
        <c:ser>
          <c:idx val="2"/>
          <c:order val="2"/>
          <c:tx>
            <c:strRef>
              <c:f>Sheet2!$E$4</c:f>
              <c:strCache>
                <c:ptCount val="1"/>
                <c:pt idx="0">
                  <c:v>ReL4异步多核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Sheet2!$E$5:$E$10</c:f>
              <c:numCache>
                <c:formatCode>General</c:formatCode>
                <c:ptCount val="6"/>
                <c:pt idx="0">
                  <c:v>18250</c:v>
                </c:pt>
                <c:pt idx="1">
                  <c:v>11000</c:v>
                </c:pt>
                <c:pt idx="2">
                  <c:v>7400</c:v>
                </c:pt>
                <c:pt idx="3">
                  <c:v>7300</c:v>
                </c:pt>
                <c:pt idx="4">
                  <c:v>7250</c:v>
                </c:pt>
                <c:pt idx="5">
                  <c:v>7200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E0-4DBD-BE5E-ED2761223DD5}"/>
            </c:ext>
          </c:extLst>
        </c:ser>
        <c:ser>
          <c:idx val="3"/>
          <c:order val="3"/>
          <c:tx>
            <c:strRef>
              <c:f>Sheet2!$F$4</c:f>
              <c:strCache>
                <c:ptCount val="1"/>
                <c:pt idx="0">
                  <c:v>ReL4TAIC单核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Sheet2!$F$5:$F$10</c:f>
              <c:numCache>
                <c:formatCode>General</c:formatCode>
                <c:ptCount val="6"/>
                <c:pt idx="0">
                  <c:v>11000</c:v>
                </c:pt>
                <c:pt idx="1">
                  <c:v>9600</c:v>
                </c:pt>
                <c:pt idx="2">
                  <c:v>7900</c:v>
                </c:pt>
                <c:pt idx="3">
                  <c:v>7500</c:v>
                </c:pt>
                <c:pt idx="4">
                  <c:v>7450</c:v>
                </c:pt>
                <c:pt idx="5">
                  <c:v>7450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E0-4DBD-BE5E-ED2761223DD5}"/>
            </c:ext>
          </c:extLst>
        </c:ser>
        <c:ser>
          <c:idx val="4"/>
          <c:order val="4"/>
          <c:tx>
            <c:strRef>
              <c:f>Sheet2!$G$4</c:f>
              <c:strCache>
                <c:ptCount val="1"/>
                <c:pt idx="0">
                  <c:v>ReL4TAIC多核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Sheet2!$G$5:$G$10</c:f>
              <c:numCache>
                <c:formatCode>General</c:formatCode>
                <c:ptCount val="6"/>
                <c:pt idx="0">
                  <c:v>7450</c:v>
                </c:pt>
                <c:pt idx="1">
                  <c:v>7200</c:v>
                </c:pt>
                <c:pt idx="2">
                  <c:v>7100</c:v>
                </c:pt>
                <c:pt idx="3">
                  <c:v>7100</c:v>
                </c:pt>
                <c:pt idx="4">
                  <c:v>7100</c:v>
                </c:pt>
                <c:pt idx="5">
                  <c:v>7100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E0-4DBD-BE5E-ED2761223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49358064"/>
        <c:axId val="1549362864"/>
      </c:barChart>
      <c:catAx>
        <c:axId val="1549358064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cs"/>
                  </a:defRPr>
                </a:pPr>
                <a:r>
                  <a:rPr lang="zh-CN" altLang="en-US" sz="1200" dirty="0"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endParaRPr lang="zh-CN"/>
          </a:p>
        </c:txPr>
        <c:crossAx val="1549362864"/>
        <c:crosses val="autoZero"/>
        <c:auto val="1"/>
        <c:lblAlgn val="ctr"/>
        <c:lblOffset val="100"/>
        <c:noMultiLvlLbl val="0"/>
      </c:catAx>
      <c:valAx>
        <c:axId val="1549362864"/>
        <c:scaling>
          <c:orientation val="minMax"/>
          <c:max val="23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cs"/>
                  </a:defRPr>
                </a:pPr>
                <a:r>
                  <a:rPr lang="zh-CN" altLang="en-US" sz="1200"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时钟周期（个）</a:t>
                </a:r>
              </a:p>
            </c:rich>
          </c:tx>
          <c:layout>
            <c:manualLayout>
              <c:xMode val="edge"/>
              <c:yMode val="edge"/>
              <c:x val="1.1354418179943388E-2"/>
              <c:y val="7.35284823227782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11263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endParaRPr lang="zh-CN"/>
          </a:p>
        </c:txPr>
        <c:crossAx val="154935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84815418764540162"/>
          <c:y val="8.8287356262950145E-2"/>
          <c:w val="0.13900882496829883"/>
          <c:h val="0.253471614555896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ysClr val="windowText" lastClr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cs"/>
              </a:defRPr>
            </a:pPr>
            <a:r>
              <a:rPr lang="zh-CN" sz="1800" b="0" dirty="0">
                <a:latin typeface="Noto Sans SC Medium" panose="020B0200000000000000" pitchFamily="34" charset="-122"/>
                <a:ea typeface="Noto Sans SC Medium" panose="020B0200000000000000" pitchFamily="34" charset="-122"/>
              </a:rPr>
              <a:t>不同并发度下单次系统调用所耗时钟周期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ysClr val="windowText" lastClr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5810115030714237E-2"/>
          <c:y val="0.15516492855340985"/>
          <c:w val="0.9115920065967883"/>
          <c:h val="0.772486509155769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</c:f>
              <c:strCache>
                <c:ptCount val="1"/>
                <c:pt idx="0">
                  <c:v>seL4同步</c:v>
                </c:pt>
              </c:strCache>
            </c:strRef>
          </c:tx>
          <c:spPr>
            <a:solidFill>
              <a:srgbClr val="AADCDE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Sheet2!$C$5:$C$10</c:f>
              <c:numCache>
                <c:formatCode>General</c:formatCode>
                <c:ptCount val="6"/>
                <c:pt idx="0">
                  <c:v>9960</c:v>
                </c:pt>
                <c:pt idx="1">
                  <c:v>9960</c:v>
                </c:pt>
                <c:pt idx="2">
                  <c:v>9960</c:v>
                </c:pt>
                <c:pt idx="3">
                  <c:v>9960</c:v>
                </c:pt>
                <c:pt idx="4">
                  <c:v>9960</c:v>
                </c:pt>
                <c:pt idx="5">
                  <c:v>9960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E0-4DBD-BE5E-ED2761223DD5}"/>
            </c:ext>
          </c:extLst>
        </c:ser>
        <c:ser>
          <c:idx val="1"/>
          <c:order val="1"/>
          <c:tx>
            <c:strRef>
              <c:f>Sheet2!$D$4</c:f>
              <c:strCache>
                <c:ptCount val="1"/>
                <c:pt idx="0">
                  <c:v>ReL4异步单核</c:v>
                </c:pt>
              </c:strCache>
            </c:strRef>
          </c:tx>
          <c:spPr>
            <a:solidFill>
              <a:srgbClr val="386694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Sheet2!$D$5:$D$10</c:f>
              <c:numCache>
                <c:formatCode>General</c:formatCode>
                <c:ptCount val="6"/>
                <c:pt idx="0">
                  <c:v>22000</c:v>
                </c:pt>
                <c:pt idx="1">
                  <c:v>14000</c:v>
                </c:pt>
                <c:pt idx="2">
                  <c:v>8250</c:v>
                </c:pt>
                <c:pt idx="3">
                  <c:v>7510</c:v>
                </c:pt>
                <c:pt idx="4">
                  <c:v>7500</c:v>
                </c:pt>
                <c:pt idx="5">
                  <c:v>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E0-4DBD-BE5E-ED2761223DD5}"/>
            </c:ext>
          </c:extLst>
        </c:ser>
        <c:ser>
          <c:idx val="2"/>
          <c:order val="2"/>
          <c:tx>
            <c:strRef>
              <c:f>Sheet2!$E$4</c:f>
              <c:strCache>
                <c:ptCount val="1"/>
                <c:pt idx="0">
                  <c:v>ReL4异步多核</c:v>
                </c:pt>
              </c:strCache>
            </c:strRef>
          </c:tx>
          <c:spPr>
            <a:solidFill>
              <a:srgbClr val="72BDD7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Sheet2!$E$5:$E$10</c:f>
              <c:numCache>
                <c:formatCode>General</c:formatCode>
                <c:ptCount val="6"/>
                <c:pt idx="0">
                  <c:v>18250</c:v>
                </c:pt>
                <c:pt idx="1">
                  <c:v>11000</c:v>
                </c:pt>
                <c:pt idx="2">
                  <c:v>7400</c:v>
                </c:pt>
                <c:pt idx="3">
                  <c:v>7300</c:v>
                </c:pt>
                <c:pt idx="4">
                  <c:v>7250</c:v>
                </c:pt>
                <c:pt idx="5">
                  <c:v>7200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E0-4DBD-BE5E-ED2761223DD5}"/>
            </c:ext>
          </c:extLst>
        </c:ser>
        <c:ser>
          <c:idx val="3"/>
          <c:order val="3"/>
          <c:tx>
            <c:strRef>
              <c:f>Sheet2!$F$4</c:f>
              <c:strCache>
                <c:ptCount val="1"/>
                <c:pt idx="0">
                  <c:v>ReL4TAIC单核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Sheet2!$F$5:$F$10</c:f>
              <c:numCache>
                <c:formatCode>General</c:formatCode>
                <c:ptCount val="6"/>
                <c:pt idx="0">
                  <c:v>11000</c:v>
                </c:pt>
                <c:pt idx="1">
                  <c:v>9600</c:v>
                </c:pt>
                <c:pt idx="2">
                  <c:v>7900</c:v>
                </c:pt>
                <c:pt idx="3">
                  <c:v>7500</c:v>
                </c:pt>
                <c:pt idx="4">
                  <c:v>7450</c:v>
                </c:pt>
                <c:pt idx="5">
                  <c:v>7450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E0-4DBD-BE5E-ED2761223DD5}"/>
            </c:ext>
          </c:extLst>
        </c:ser>
        <c:ser>
          <c:idx val="4"/>
          <c:order val="4"/>
          <c:tx>
            <c:strRef>
              <c:f>Sheet2!$G$4</c:f>
              <c:strCache>
                <c:ptCount val="1"/>
                <c:pt idx="0">
                  <c:v>ReL4TAIC多核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Sheet2!$G$5:$G$10</c:f>
              <c:numCache>
                <c:formatCode>General</c:formatCode>
                <c:ptCount val="6"/>
                <c:pt idx="0">
                  <c:v>7450</c:v>
                </c:pt>
                <c:pt idx="1">
                  <c:v>7200</c:v>
                </c:pt>
                <c:pt idx="2">
                  <c:v>7100</c:v>
                </c:pt>
                <c:pt idx="3">
                  <c:v>7100</c:v>
                </c:pt>
                <c:pt idx="4">
                  <c:v>7100</c:v>
                </c:pt>
                <c:pt idx="5">
                  <c:v>7100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E0-4DBD-BE5E-ED2761223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49358064"/>
        <c:axId val="1549362864"/>
      </c:barChart>
      <c:catAx>
        <c:axId val="1549358064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cs"/>
                  </a:defRPr>
                </a:pPr>
                <a:r>
                  <a:rPr lang="zh-CN" altLang="en-US" sz="1200" dirty="0"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endParaRPr lang="zh-CN"/>
          </a:p>
        </c:txPr>
        <c:crossAx val="1549362864"/>
        <c:crosses val="autoZero"/>
        <c:auto val="1"/>
        <c:lblAlgn val="ctr"/>
        <c:lblOffset val="100"/>
        <c:noMultiLvlLbl val="0"/>
      </c:catAx>
      <c:valAx>
        <c:axId val="1549362864"/>
        <c:scaling>
          <c:orientation val="minMax"/>
          <c:max val="23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cs"/>
                  </a:defRPr>
                </a:pPr>
                <a:r>
                  <a:rPr lang="zh-CN" altLang="en-US" sz="1200"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时钟周期（个）</a:t>
                </a:r>
              </a:p>
            </c:rich>
          </c:tx>
          <c:layout>
            <c:manualLayout>
              <c:xMode val="edge"/>
              <c:yMode val="edge"/>
              <c:x val="1.1354418179943388E-2"/>
              <c:y val="7.35284823227782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11263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endParaRPr lang="zh-CN"/>
          </a:p>
        </c:txPr>
        <c:crossAx val="154935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81979675086294812"/>
          <c:y val="9.2934926595867079E-2"/>
          <c:w val="0.1687841335898751"/>
          <c:h val="0.253471614555896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ysClr val="windowText" lastClr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cs"/>
              </a:defRPr>
            </a:pPr>
            <a:r>
              <a:rPr lang="zh-CN" sz="1800" b="0" dirty="0">
                <a:latin typeface="Noto Sans SC Medium" panose="020B0200000000000000" pitchFamily="34" charset="-122"/>
                <a:ea typeface="Noto Sans SC Medium" panose="020B0200000000000000" pitchFamily="34" charset="-122"/>
              </a:rPr>
              <a:t>不同并发度下单次系统调用所耗时钟周期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ysClr val="windowText" lastClr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5810115030714237E-2"/>
          <c:y val="0.15516492855340985"/>
          <c:w val="0.9115920065967883"/>
          <c:h val="0.772486509155769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</c:f>
              <c:strCache>
                <c:ptCount val="1"/>
                <c:pt idx="0">
                  <c:v>seL4同步</c:v>
                </c:pt>
              </c:strCache>
            </c:strRef>
          </c:tx>
          <c:spPr>
            <a:solidFill>
              <a:srgbClr val="AADCDE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Sheet2!$C$5:$C$10</c:f>
              <c:numCache>
                <c:formatCode>General</c:formatCode>
                <c:ptCount val="6"/>
                <c:pt idx="0">
                  <c:v>9960</c:v>
                </c:pt>
                <c:pt idx="1">
                  <c:v>9960</c:v>
                </c:pt>
                <c:pt idx="2">
                  <c:v>9960</c:v>
                </c:pt>
                <c:pt idx="3">
                  <c:v>9960</c:v>
                </c:pt>
                <c:pt idx="4">
                  <c:v>9960</c:v>
                </c:pt>
                <c:pt idx="5">
                  <c:v>9960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E0-4DBD-BE5E-ED2761223DD5}"/>
            </c:ext>
          </c:extLst>
        </c:ser>
        <c:ser>
          <c:idx val="1"/>
          <c:order val="1"/>
          <c:tx>
            <c:strRef>
              <c:f>Sheet2!$D$4</c:f>
              <c:strCache>
                <c:ptCount val="1"/>
                <c:pt idx="0">
                  <c:v>ReL4异步单核</c:v>
                </c:pt>
              </c:strCache>
            </c:strRef>
          </c:tx>
          <c:spPr>
            <a:solidFill>
              <a:srgbClr val="386694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Sheet2!$D$5:$D$10</c:f>
              <c:numCache>
                <c:formatCode>General</c:formatCode>
                <c:ptCount val="6"/>
                <c:pt idx="0">
                  <c:v>22000</c:v>
                </c:pt>
                <c:pt idx="1">
                  <c:v>14000</c:v>
                </c:pt>
                <c:pt idx="2">
                  <c:v>8250</c:v>
                </c:pt>
                <c:pt idx="3">
                  <c:v>7510</c:v>
                </c:pt>
                <c:pt idx="4">
                  <c:v>7500</c:v>
                </c:pt>
                <c:pt idx="5">
                  <c:v>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E0-4DBD-BE5E-ED2761223DD5}"/>
            </c:ext>
          </c:extLst>
        </c:ser>
        <c:ser>
          <c:idx val="2"/>
          <c:order val="2"/>
          <c:tx>
            <c:strRef>
              <c:f>Sheet2!$E$4</c:f>
              <c:strCache>
                <c:ptCount val="1"/>
                <c:pt idx="0">
                  <c:v>ReL4异步多核</c:v>
                </c:pt>
              </c:strCache>
            </c:strRef>
          </c:tx>
          <c:spPr>
            <a:solidFill>
              <a:srgbClr val="72BDD7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Sheet2!$E$5:$E$10</c:f>
              <c:numCache>
                <c:formatCode>General</c:formatCode>
                <c:ptCount val="6"/>
                <c:pt idx="0">
                  <c:v>18250</c:v>
                </c:pt>
                <c:pt idx="1">
                  <c:v>11000</c:v>
                </c:pt>
                <c:pt idx="2">
                  <c:v>7400</c:v>
                </c:pt>
                <c:pt idx="3">
                  <c:v>7300</c:v>
                </c:pt>
                <c:pt idx="4">
                  <c:v>7250</c:v>
                </c:pt>
                <c:pt idx="5">
                  <c:v>7200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E0-4DBD-BE5E-ED2761223DD5}"/>
            </c:ext>
          </c:extLst>
        </c:ser>
        <c:ser>
          <c:idx val="3"/>
          <c:order val="3"/>
          <c:tx>
            <c:strRef>
              <c:f>Sheet2!$F$4</c:f>
              <c:strCache>
                <c:ptCount val="1"/>
                <c:pt idx="0">
                  <c:v>ReL4TAIC单核</c:v>
                </c:pt>
              </c:strCache>
            </c:strRef>
          </c:tx>
          <c:spPr>
            <a:solidFill>
              <a:srgbClr val="FED070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Sheet2!$F$5:$F$10</c:f>
              <c:numCache>
                <c:formatCode>General</c:formatCode>
                <c:ptCount val="6"/>
                <c:pt idx="0">
                  <c:v>11000</c:v>
                </c:pt>
                <c:pt idx="1">
                  <c:v>9600</c:v>
                </c:pt>
                <c:pt idx="2">
                  <c:v>7900</c:v>
                </c:pt>
                <c:pt idx="3">
                  <c:v>7500</c:v>
                </c:pt>
                <c:pt idx="4">
                  <c:v>7450</c:v>
                </c:pt>
                <c:pt idx="5">
                  <c:v>7450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E0-4DBD-BE5E-ED2761223DD5}"/>
            </c:ext>
          </c:extLst>
        </c:ser>
        <c:ser>
          <c:idx val="4"/>
          <c:order val="4"/>
          <c:tx>
            <c:strRef>
              <c:f>Sheet2!$G$4</c:f>
              <c:strCache>
                <c:ptCount val="1"/>
                <c:pt idx="0">
                  <c:v>ReL4TAIC多核</c:v>
                </c:pt>
              </c:strCache>
            </c:strRef>
          </c:tx>
          <c:spPr>
            <a:solidFill>
              <a:srgbClr val="E86059"/>
            </a:solidFill>
            <a:ln>
              <a:noFill/>
            </a:ln>
            <a:effectLst/>
          </c:spPr>
          <c:invertIfNegative val="0"/>
          <c:cat>
            <c:numRef>
              <c:f>Sheet2!$B$5:$B$10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Sheet2!$G$5:$G$10</c:f>
              <c:numCache>
                <c:formatCode>General</c:formatCode>
                <c:ptCount val="6"/>
                <c:pt idx="0">
                  <c:v>7450</c:v>
                </c:pt>
                <c:pt idx="1">
                  <c:v>7200</c:v>
                </c:pt>
                <c:pt idx="2">
                  <c:v>7100</c:v>
                </c:pt>
                <c:pt idx="3">
                  <c:v>7100</c:v>
                </c:pt>
                <c:pt idx="4">
                  <c:v>7100</c:v>
                </c:pt>
                <c:pt idx="5">
                  <c:v>7100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E0-4DBD-BE5E-ED2761223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49358064"/>
        <c:axId val="1549362864"/>
      </c:barChart>
      <c:catAx>
        <c:axId val="1549358064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cs"/>
                  </a:defRPr>
                </a:pPr>
                <a:r>
                  <a:rPr lang="zh-CN" altLang="en-US" sz="1200" dirty="0"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endParaRPr lang="zh-CN"/>
          </a:p>
        </c:txPr>
        <c:crossAx val="1549362864"/>
        <c:crosses val="autoZero"/>
        <c:auto val="1"/>
        <c:lblAlgn val="ctr"/>
        <c:lblOffset val="100"/>
        <c:noMultiLvlLbl val="0"/>
      </c:catAx>
      <c:valAx>
        <c:axId val="1549362864"/>
        <c:scaling>
          <c:orientation val="minMax"/>
          <c:max val="23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+mn-cs"/>
                  </a:defRPr>
                </a:pPr>
                <a:r>
                  <a:rPr lang="zh-CN" altLang="en-US" sz="1200">
                    <a:latin typeface="思源黑体 Normal" panose="020B0400000000000000" pitchFamily="34" charset="-122"/>
                    <a:ea typeface="思源黑体 Normal" panose="020B0400000000000000" pitchFamily="34" charset="-122"/>
                  </a:rPr>
                  <a:t>时钟周期（个）</a:t>
                </a:r>
              </a:p>
            </c:rich>
          </c:tx>
          <c:layout>
            <c:manualLayout>
              <c:xMode val="edge"/>
              <c:yMode val="edge"/>
              <c:x val="1.1354418179943388E-2"/>
              <c:y val="7.35284823227782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11263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pPr>
            <a:endParaRPr lang="zh-CN"/>
          </a:p>
        </c:txPr>
        <c:crossAx val="154935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84815418764540162"/>
          <c:y val="9.2934926595867079E-2"/>
          <c:w val="0.14042669680742151"/>
          <c:h val="0.253471614555896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ysClr val="windowText" lastClr="00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  <a:cs typeface="+mn-cs"/>
              </a:defRPr>
            </a:pPr>
            <a:r>
              <a:rPr lang="zh-CN" sz="1800" dirty="0">
                <a:latin typeface="Noto Sans SC Medium" panose="020B0200000000000000" pitchFamily="34" charset="-122"/>
                <a:ea typeface="Noto Sans SC Medium" panose="020B0200000000000000" pitchFamily="34" charset="-122"/>
              </a:rPr>
              <a:t>不同并发度下单次系统调用所耗时钟周期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ysClr val="windowText" lastClr="00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4242499134990855E-2"/>
          <c:y val="0.15516492855340985"/>
          <c:w val="0.88908425925925927"/>
          <c:h val="0.692664176245210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</c:f>
              <c:strCache>
                <c:ptCount val="1"/>
                <c:pt idx="0">
                  <c:v>同步</c:v>
                </c:pt>
              </c:strCache>
            </c:strRef>
          </c:tx>
          <c:spPr>
            <a:solidFill>
              <a:srgbClr val="AADCDE"/>
            </a:solidFill>
            <a:ln>
              <a:noFill/>
            </a:ln>
            <a:effectLst/>
          </c:spPr>
          <c:invertIfNegative val="0"/>
          <c:cat>
            <c:numRef>
              <c:f>Sheet2!$B$10:$B$14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Sheet2!$C$10:$C$14</c:f>
              <c:numCache>
                <c:formatCode>General</c:formatCode>
                <c:ptCount val="5"/>
                <c:pt idx="0">
                  <c:v>9960</c:v>
                </c:pt>
                <c:pt idx="1">
                  <c:v>9960</c:v>
                </c:pt>
                <c:pt idx="2">
                  <c:v>9960</c:v>
                </c:pt>
                <c:pt idx="3">
                  <c:v>9960</c:v>
                </c:pt>
                <c:pt idx="4">
                  <c:v>9960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0A-4E44-8BD3-70490E13FBC1}"/>
            </c:ext>
          </c:extLst>
        </c:ser>
        <c:ser>
          <c:idx val="1"/>
          <c:order val="1"/>
          <c:tx>
            <c:strRef>
              <c:f>Sheet2!$D$4</c:f>
              <c:strCache>
                <c:ptCount val="1"/>
                <c:pt idx="0">
                  <c:v>异步单核</c:v>
                </c:pt>
              </c:strCache>
            </c:strRef>
          </c:tx>
          <c:spPr>
            <a:solidFill>
              <a:srgbClr val="386694"/>
            </a:solidFill>
            <a:ln>
              <a:noFill/>
            </a:ln>
            <a:effectLst/>
          </c:spPr>
          <c:invertIfNegative val="0"/>
          <c:cat>
            <c:numRef>
              <c:f>Sheet2!$B$10:$B$14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Sheet2!$D$10:$D$14</c:f>
              <c:numCache>
                <c:formatCode>General</c:formatCode>
                <c:ptCount val="5"/>
                <c:pt idx="0">
                  <c:v>7500</c:v>
                </c:pt>
                <c:pt idx="1">
                  <c:v>7500</c:v>
                </c:pt>
                <c:pt idx="2">
                  <c:v>7500</c:v>
                </c:pt>
                <c:pt idx="3">
                  <c:v>7500</c:v>
                </c:pt>
                <c:pt idx="4">
                  <c:v>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0A-4E44-8BD3-70490E13FBC1}"/>
            </c:ext>
          </c:extLst>
        </c:ser>
        <c:ser>
          <c:idx val="2"/>
          <c:order val="2"/>
          <c:tx>
            <c:strRef>
              <c:f>Sheet2!$E$4</c:f>
              <c:strCache>
                <c:ptCount val="1"/>
                <c:pt idx="0">
                  <c:v>异步多核</c:v>
                </c:pt>
              </c:strCache>
            </c:strRef>
          </c:tx>
          <c:spPr>
            <a:solidFill>
              <a:srgbClr val="72BDD7"/>
            </a:solidFill>
            <a:ln>
              <a:noFill/>
            </a:ln>
            <a:effectLst/>
          </c:spPr>
          <c:invertIfNegative val="0"/>
          <c:cat>
            <c:numRef>
              <c:f>Sheet2!$B$10:$B$14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Sheet2!$E$10:$E$14</c:f>
              <c:numCache>
                <c:formatCode>General</c:formatCode>
                <c:ptCount val="5"/>
                <c:pt idx="0">
                  <c:v>7200</c:v>
                </c:pt>
                <c:pt idx="1">
                  <c:v>7200</c:v>
                </c:pt>
                <c:pt idx="2">
                  <c:v>7200</c:v>
                </c:pt>
                <c:pt idx="3">
                  <c:v>7200</c:v>
                </c:pt>
                <c:pt idx="4">
                  <c:v>7200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0A-4E44-8BD3-70490E13FBC1}"/>
            </c:ext>
          </c:extLst>
        </c:ser>
        <c:ser>
          <c:idx val="3"/>
          <c:order val="3"/>
          <c:tx>
            <c:strRef>
              <c:f>Sheet2!$F$4</c:f>
              <c:strCache>
                <c:ptCount val="1"/>
                <c:pt idx="0">
                  <c:v>TAIC单核</c:v>
                </c:pt>
              </c:strCache>
            </c:strRef>
          </c:tx>
          <c:spPr>
            <a:solidFill>
              <a:srgbClr val="FED070"/>
            </a:solidFill>
            <a:ln>
              <a:noFill/>
            </a:ln>
            <a:effectLst/>
          </c:spPr>
          <c:invertIfNegative val="0"/>
          <c:cat>
            <c:numRef>
              <c:f>Sheet2!$B$10:$B$14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Sheet2!$F$10:$F$14</c:f>
              <c:numCache>
                <c:formatCode>General</c:formatCode>
                <c:ptCount val="5"/>
                <c:pt idx="0">
                  <c:v>7450</c:v>
                </c:pt>
                <c:pt idx="1">
                  <c:v>7500</c:v>
                </c:pt>
                <c:pt idx="2">
                  <c:v>7475</c:v>
                </c:pt>
                <c:pt idx="3">
                  <c:v>7429</c:v>
                </c:pt>
                <c:pt idx="4">
                  <c:v>7400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50A-4E44-8BD3-70490E13FBC1}"/>
            </c:ext>
          </c:extLst>
        </c:ser>
        <c:ser>
          <c:idx val="4"/>
          <c:order val="4"/>
          <c:tx>
            <c:strRef>
              <c:f>Sheet2!$G$4</c:f>
              <c:strCache>
                <c:ptCount val="1"/>
                <c:pt idx="0">
                  <c:v>TAIC多核</c:v>
                </c:pt>
              </c:strCache>
            </c:strRef>
          </c:tx>
          <c:spPr>
            <a:solidFill>
              <a:srgbClr val="E86059"/>
            </a:solidFill>
            <a:ln>
              <a:noFill/>
            </a:ln>
            <a:effectLst/>
          </c:spPr>
          <c:invertIfNegative val="0"/>
          <c:cat>
            <c:numRef>
              <c:f>Sheet2!$B$10:$B$14</c:f>
              <c:numCache>
                <c:formatCode>General</c:formatCode>
                <c:ptCount val="5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</c:numCache>
            </c:numRef>
          </c:cat>
          <c:val>
            <c:numRef>
              <c:f>Sheet2!$G$10:$G$14</c:f>
              <c:numCache>
                <c:formatCode>General</c:formatCode>
                <c:ptCount val="5"/>
                <c:pt idx="0">
                  <c:v>7100</c:v>
                </c:pt>
                <c:pt idx="1">
                  <c:v>7100</c:v>
                </c:pt>
                <c:pt idx="2">
                  <c:v>7100</c:v>
                </c:pt>
                <c:pt idx="3">
                  <c:v>7100</c:v>
                </c:pt>
                <c:pt idx="4">
                  <c:v>7100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0A-4E44-8BD3-70490E13F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49358064"/>
        <c:axId val="1549362864"/>
      </c:barChart>
      <c:catAx>
        <c:axId val="1549358064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cs"/>
                  </a:defRPr>
                </a:pPr>
                <a:r>
                  <a:rPr lang="zh-CN" sz="1200" dirty="0"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549362864"/>
        <c:crosses val="autoZero"/>
        <c:auto val="1"/>
        <c:lblAlgn val="ctr"/>
        <c:lblOffset val="100"/>
        <c:noMultiLvlLbl val="0"/>
      </c:catAx>
      <c:valAx>
        <c:axId val="1549362864"/>
        <c:scaling>
          <c:orientation val="minMax"/>
          <c:max val="12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+mn-cs"/>
                  </a:defRPr>
                </a:pPr>
                <a:r>
                  <a:rPr lang="zh-CN" sz="1200" dirty="0"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时钟周期（个）</a:t>
                </a:r>
              </a:p>
            </c:rich>
          </c:tx>
          <c:layout>
            <c:manualLayout>
              <c:xMode val="edge"/>
              <c:yMode val="edge"/>
              <c:x val="1.1354418179943388E-2"/>
              <c:y val="7.35284823227782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rgbClr val="11263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cs"/>
              </a:defRPr>
            </a:pPr>
            <a:endParaRPr lang="zh-CN"/>
          </a:p>
        </c:txPr>
        <c:crossAx val="154935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86064618055555553"/>
          <c:y val="4.5946360153256705E-2"/>
          <c:w val="0.10236064814814813"/>
          <c:h val="0.282236590038314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B7D7D20-7AFF-57D6-7539-31C97B808C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BD0212-24C8-8F14-FEFD-56E88E5C73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AEDDA-9334-4174-AE35-1E5F24F87222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4E309E-5505-5952-5F6C-8E3AC6157A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90F26C-B121-D961-6B9C-F76BE1790B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E17FC-1521-4B8D-93AE-C3FBC1B6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417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EE769-8678-4DC5-98EB-8BB83172B98D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2AF17-04DA-46B0-8E17-C5BC48885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769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43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549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01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781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870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95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006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862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400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595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449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57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616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742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969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552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98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66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8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614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196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72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027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19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参考文献相关加在上面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973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图中圈出来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505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185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该原语通过硬件辅助提供了无需陷入的跨进程同步调用。该方法与当前主流的虚拟内存模型兼容，并可集成到现有的微内核操作系统中。然而，该方法仅在</a:t>
            </a:r>
            <a:r>
              <a:rPr lang="en-US" altLang="zh-CN" dirty="0"/>
              <a:t>FPGA</a:t>
            </a:r>
            <a:r>
              <a:rPr lang="zh-CN" altLang="en-US" dirty="0"/>
              <a:t>上有所实现，缺少统一的硬件标准，且仅支持同步进程间调用，因此适用范围有限。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5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69F48-C501-A72C-CBA7-100945873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15FC61-D9DB-8350-E2F7-794C071A3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3BA1E-CF67-CBC0-78FF-D1D626BB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16B65C-5892-8417-32DF-7175CADE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5986E-5459-5783-AD96-4A9D0DFC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03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6094B-C797-0327-D787-05AF8545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6DFCB4-9938-BE7B-FCE3-B020891A0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13012C-D54D-AC77-9165-A9F856FB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419EE9-BC88-5747-B255-3F06B73A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C26A74-E374-88E5-6620-CF8FB337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1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3BD7D3-7CAF-7542-9DD8-B4D1057A2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D0C9F5-5820-30A3-D4A4-5B5934660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3807F-7B4A-7CDC-A2D2-7019FC8C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A4BA9A-6405-284D-EC20-25CD086D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599F4-82E3-AD8A-A1A9-809A78CEC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0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!!titlegbg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560833" y="-841989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911835" y="-3363177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34550" y="-884712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810805" y="2310111"/>
            <a:ext cx="16515827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810805" y="2327732"/>
            <a:ext cx="16492450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775739" y="2454290"/>
            <a:ext cx="16492450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70659B-019A-876F-B66D-59259EB4C488}"/>
              </a:ext>
            </a:extLst>
          </p:cNvPr>
          <p:cNvSpPr/>
          <p:nvPr userDrawn="1"/>
        </p:nvSpPr>
        <p:spPr>
          <a:xfrm>
            <a:off x="-1321827" y="5034631"/>
            <a:ext cx="14245772" cy="22012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2909240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231893" y="5208976"/>
            <a:ext cx="7909277" cy="344838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563" y="527188"/>
            <a:ext cx="4510874" cy="12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2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!!titlegbg"/>
          <p:cNvSpPr/>
          <p:nvPr userDrawn="1"/>
        </p:nvSpPr>
        <p:spPr>
          <a:xfrm>
            <a:off x="0" y="-4625"/>
            <a:ext cx="12192000" cy="81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!!hline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!!motto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Noto Sans SC" panose="020B0200000000000000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3563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titlegbg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!!titlered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!!motto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6999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ea typeface="Noto Sans SC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dirty="0">
              <a:ea typeface="Noto Sans SC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ea typeface="Noto Sans SC" panose="020B0200000000000000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2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BA5B8-2482-437B-D837-A83FEE58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236771-7358-4A18-70A8-665A9CA2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001A19-C47B-4693-0C73-B6793ED7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8CB04-16BC-41CB-D011-C81DC1DA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9B1B7E-B3A9-E84A-1571-CC4FBEB5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07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4194D-5422-DEAD-A754-4C43DEBC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159DF8-E31E-2228-1189-87DF85465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BF1F81-1C07-DA60-628A-D349F2C7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B42BAE-834E-E5B9-6DB7-99F93B3B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4EFEDE-344E-6098-2E28-0E1E3BBC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6F151-F5FD-E644-2D78-2ACD6BEE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6C7DD-7E41-4DE9-A8FC-E34E09143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4E8766-5C51-63A7-EF22-26DE7A69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6F5F01-F2DA-6D70-C8A8-2FA459E6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448544-D680-C945-E137-B64CF463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B3D633-3579-FAF3-EBFA-B129F1A3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98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B9280-FBAA-D5CF-4995-77093258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CF9C93-9BB1-E287-BA51-F4A6BE763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D8F67B-96D7-93C5-5AAE-FABD74163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FBFF12-F49E-4A42-3D85-A923FA652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F526B7-3636-7820-3178-2ADC4CD0DA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A0B444-A8D0-236F-82B0-DFCE0890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F5EB80-A747-6E22-73A1-42BD34A5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3DB3D1F-CD8E-3B32-6713-6CB96764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62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79762-1282-6649-C6FC-32EA4A7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B546B7-C1CF-0B63-9103-E970BB6E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117356-A9D9-6F7B-F049-D9284D58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D01214-4673-800A-ED61-925E43F7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68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B076C2-DDAA-188A-DFB1-195AA2E0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0174B6-BF22-258B-75FD-1D6976C6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A83F41-6F65-2F5A-23B6-8FD27DDD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0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45444-9C0C-098E-880D-17DDDDCF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66A72-809C-5BE0-0177-73C7F50DE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EADB14-4BBF-F8AF-0566-EDF212264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17475-D66D-99D0-998E-6BE84CC3A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AEE130-224B-8261-408B-375EC8A4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1D18EE-87D3-B34B-861C-17DCE7D6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4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2E8B6-D2C1-498E-2E0D-F3AF9AD5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D00A158-0711-DB27-27E0-E0F7CAF6B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A5124F-EB6A-7557-4DC5-E32E64F51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CA7876-2298-45B6-CA28-C92CF4B9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29A1-37C1-4261-9FCA-4F4304E15DEC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18F61C-FF3A-010F-7098-F27B26FD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2A61B1-2E73-FB2E-6A98-AC8D94BB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C55-0EF4-4399-A284-1F6A1B51F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36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02045C-26A1-2D55-22F1-0E95217F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C845E5-9187-0F56-584B-0E11A2A19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18D1E-3D81-C6D5-0DB8-919D691E7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ea typeface="Noto Sans SC" panose="020B0200000000000000" pitchFamily="34" charset="-122"/>
              </a:defRPr>
            </a:lvl1pPr>
          </a:lstStyle>
          <a:p>
            <a:fld id="{CFDA29A1-37C1-4261-9FCA-4F4304E15DEC}" type="datetimeFigureOut">
              <a:rPr lang="zh-CN" altLang="en-US" smtClean="0"/>
              <a:pPr/>
              <a:t>2025/5/30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DDED9C-B852-DB95-3FCF-E2C93FDC0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ea typeface="Noto Sans SC" panose="020B02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BA2DE-EB3C-BCA7-B9AF-71F1D1F12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ea typeface="Noto Sans SC" panose="020B0200000000000000" pitchFamily="34" charset="-122"/>
              </a:defRPr>
            </a:lvl1pPr>
          </a:lstStyle>
          <a:p>
            <a:fld id="{98E53C55-0EF4-4399-A284-1F6A1B51F38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8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SC" panose="020B02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SC" panose="020B02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SC" panose="020B02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SC" panose="020B02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SC" panose="020B02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SC" panose="020B02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5" name="半闭框 4">
            <a:extLst>
              <a:ext uri="{FF2B5EF4-FFF2-40B4-BE49-F238E27FC236}">
                <a16:creationId xmlns:a16="http://schemas.microsoft.com/office/drawing/2014/main" id="{EFD8E8A3-4410-4DC5-57EF-0448B6D09C73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SC" panose="020B0200000000000000" pitchFamily="34" charset="-122"/>
              <a:ea typeface="Noto Sans SC" panose="020B0200000000000000" pitchFamily="34" charset="-122"/>
              <a:cs typeface="+mn-cs"/>
            </a:endParaRPr>
          </a:p>
        </p:txBody>
      </p:sp>
      <p:sp>
        <p:nvSpPr>
          <p:cNvPr id="7" name="半闭框 6">
            <a:extLst>
              <a:ext uri="{FF2B5EF4-FFF2-40B4-BE49-F238E27FC236}">
                <a16:creationId xmlns:a16="http://schemas.microsoft.com/office/drawing/2014/main" id="{22E96C0C-2E11-A47D-D24B-5D10090FEE71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SC" panose="020B0200000000000000" pitchFamily="34" charset="-122"/>
              <a:ea typeface="Noto Sans SC" panose="020B0200000000000000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56FEA4-93A5-9040-E8E3-A715B475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75" b="2"/>
          <a:stretch/>
        </p:blipFill>
        <p:spPr>
          <a:xfrm>
            <a:off x="1621794" y="2038776"/>
            <a:ext cx="7484124" cy="110568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810ED-CF2D-9C21-807E-0988AC52A51A}"/>
              </a:ext>
            </a:extLst>
          </p:cNvPr>
          <p:cNvSpPr txBox="1"/>
          <p:nvPr/>
        </p:nvSpPr>
        <p:spPr>
          <a:xfrm>
            <a:off x="1621794" y="159359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Noto Sans SC" panose="020B0200000000000000" pitchFamily="34" charset="-122"/>
                <a:ea typeface="Noto Sans SC" panose="020B0200000000000000" pitchFamily="34" charset="-122"/>
              </a:rPr>
              <a:t>论文查重检测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9B7D6C-DC1C-3E65-7686-668129D2A3CE}"/>
              </a:ext>
            </a:extLst>
          </p:cNvPr>
          <p:cNvSpPr txBox="1"/>
          <p:nvPr/>
        </p:nvSpPr>
        <p:spPr>
          <a:xfrm>
            <a:off x="1621794" y="3344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评阅专家成绩：良好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(A)(87.5) </a:t>
            </a:r>
            <a:endParaRPr lang="zh-CN" altLang="en-US" b="1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2F50C5A-5050-6353-96DA-75C52CE8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745" y="3786260"/>
            <a:ext cx="2791414" cy="5261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6B2E3EC-646B-383B-B7E1-AC54D823A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414" y="3763118"/>
            <a:ext cx="2764658" cy="53509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24E854D-27C7-179B-ED38-582015E6C340}"/>
              </a:ext>
            </a:extLst>
          </p:cNvPr>
          <p:cNvSpPr txBox="1"/>
          <p:nvPr/>
        </p:nvSpPr>
        <p:spPr>
          <a:xfrm>
            <a:off x="1707745" y="46697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Noto Sans SC" panose="020B0200000000000000" pitchFamily="34" charset="-122"/>
                <a:ea typeface="Noto Sans SC" panose="020B0200000000000000" pitchFamily="34" charset="-122"/>
              </a:rPr>
              <a:t>评优情况：不参与评优</a:t>
            </a:r>
          </a:p>
        </p:txBody>
      </p:sp>
    </p:spTree>
    <p:extLst>
      <p:ext uri="{BB962C8B-B14F-4D97-AF65-F5344CB8AC3E}">
        <p14:creationId xmlns:p14="http://schemas.microsoft.com/office/powerpoint/2010/main" val="18865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326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Noto Sans SC" panose="020B0200000000000000" pitchFamily="34" charset="-122"/>
              </a:rPr>
              <a:t>TAIC</a:t>
            </a:r>
            <a:r>
              <a:rPr lang="zh-CN" altLang="en-US" sz="2400" b="1" dirty="0">
                <a:ea typeface="Noto Sans SC" panose="020B0200000000000000" pitchFamily="34" charset="-122"/>
              </a:rPr>
              <a:t>系统整体结构</a:t>
            </a:r>
          </a:p>
        </p:txBody>
      </p:sp>
      <p:pic>
        <p:nvPicPr>
          <p:cNvPr id="16" name="!!taicarch">
            <a:extLst>
              <a:ext uri="{FF2B5EF4-FFF2-40B4-BE49-F238E27FC236}">
                <a16:creationId xmlns:a16="http://schemas.microsoft.com/office/drawing/2014/main" id="{931FB338-0ED9-C7D4-CF64-21DE41A7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0290"/>
          <a:stretch/>
        </p:blipFill>
        <p:spPr>
          <a:xfrm>
            <a:off x="3731325" y="1215518"/>
            <a:ext cx="6786652" cy="49584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D158C3-3AB0-E83C-82BD-C8053BED405D}"/>
              </a:ext>
            </a:extLst>
          </p:cNvPr>
          <p:cNvSpPr txBox="1"/>
          <p:nvPr/>
        </p:nvSpPr>
        <p:spPr>
          <a:xfrm>
            <a:off x="206558" y="2080393"/>
            <a:ext cx="3224209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整合任务调度功能的中断控制器。</a:t>
            </a:r>
            <a:endParaRPr lang="en-US" altLang="zh-CN" sz="20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ea typeface="Noto Sans SC" panose="020B0200000000000000" pitchFamily="34" charset="-122"/>
              </a:rPr>
              <a:t>从用户态发送到内核态的中断信号。</a:t>
            </a:r>
            <a:endParaRPr lang="en-US" altLang="zh-CN" sz="20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硬件管理的中断状态表。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endParaRPr lang="zh-CN" altLang="en-US" sz="2000" dirty="0">
              <a:ea typeface="Noto Sans SC" panose="020B0200000000000000" pitchFamily="34" charset="-122"/>
            </a:endParaRPr>
          </a:p>
        </p:txBody>
      </p:sp>
      <p:pic>
        <p:nvPicPr>
          <p:cNvPr id="9" name="tuli">
            <a:extLst>
              <a:ext uri="{FF2B5EF4-FFF2-40B4-BE49-F238E27FC236}">
                <a16:creationId xmlns:a16="http://schemas.microsoft.com/office/drawing/2014/main" id="{00ECE011-B31D-19F9-A104-FAE924109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2794" t="48038" r="-398"/>
          <a:stretch/>
        </p:blipFill>
        <p:spPr>
          <a:xfrm>
            <a:off x="10405550" y="3597458"/>
            <a:ext cx="1498778" cy="2576511"/>
          </a:xfrm>
          <a:prstGeom prst="rect">
            <a:avLst/>
          </a:prstGeom>
        </p:spPr>
      </p:pic>
      <p:sp>
        <p:nvSpPr>
          <p:cNvPr id="10" name="!!titlered">
            <a:extLst>
              <a:ext uri="{FF2B5EF4-FFF2-40B4-BE49-F238E27FC236}">
                <a16:creationId xmlns:a16="http://schemas.microsoft.com/office/drawing/2014/main" id="{90C75699-B954-8209-F0EB-A578B46E47E5}"/>
              </a:ext>
            </a:extLst>
          </p:cNvPr>
          <p:cNvSpPr/>
          <p:nvPr/>
        </p:nvSpPr>
        <p:spPr>
          <a:xfrm>
            <a:off x="4682789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13" name="!!title1">
            <a:extLst>
              <a:ext uri="{FF2B5EF4-FFF2-40B4-BE49-F238E27FC236}">
                <a16:creationId xmlns:a16="http://schemas.microsoft.com/office/drawing/2014/main" id="{729EEE45-D2E9-D0B2-92E0-C2FDF420F29C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4084D7D-9FA7-0C66-002A-2D4F7E5460FE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49FB68-91A7-DFF8-380F-A8D3B2BD37C2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3319A1-4770-B7C8-D224-4BD6449F8CA9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55083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第二部分 ▷▷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9" y="2546146"/>
            <a:ext cx="7197752" cy="88285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优化设计与实现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2977950-DB53-4173-9011-DCA663AD8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172" y="3837712"/>
            <a:ext cx="7146922" cy="2037879"/>
          </a:xfrm>
        </p:spPr>
        <p:txBody>
          <a:bodyPr>
            <a:normAutofit/>
          </a:bodyPr>
          <a:lstStyle/>
          <a:p>
            <a:r>
              <a:rPr lang="zh-CN" altLang="en-US" dirty="0"/>
              <a:t>优化需求分析</a:t>
            </a:r>
          </a:p>
          <a:p>
            <a:r>
              <a:rPr lang="zh-CN" altLang="en-US" dirty="0"/>
              <a:t>基于</a:t>
            </a:r>
            <a:r>
              <a:rPr lang="en-US" altLang="zh-CN" dirty="0"/>
              <a:t>TAIC</a:t>
            </a:r>
            <a:r>
              <a:rPr lang="zh-CN" altLang="en-US" dirty="0"/>
              <a:t>的异步系统调用结构</a:t>
            </a:r>
            <a:endParaRPr lang="en-US" altLang="zh-CN" dirty="0"/>
          </a:p>
          <a:p>
            <a:r>
              <a:rPr lang="zh-CN" altLang="en-US" dirty="0"/>
              <a:t>中断向量分配</a:t>
            </a:r>
          </a:p>
          <a:p>
            <a:r>
              <a:rPr lang="zh-CN" altLang="en-US" dirty="0"/>
              <a:t>缓冲区优化</a:t>
            </a:r>
            <a:endParaRPr lang="en-US" altLang="zh-CN" dirty="0"/>
          </a:p>
          <a:p>
            <a:r>
              <a:rPr lang="zh-CN" altLang="en-US" dirty="0"/>
              <a:t>中断注册机制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ADD8D0-8287-4921-9177-230EA04F2C62}"/>
              </a:ext>
            </a:extLst>
          </p:cNvPr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  <a:gd name="connsiteX0" fmla="*/ 511261 w 511261"/>
              <a:gd name="connsiteY0" fmla="*/ 193259 h 193259"/>
              <a:gd name="connsiteX1" fmla="*/ 232301 w 511261"/>
              <a:gd name="connsiteY1" fmla="*/ 0 h 193259"/>
              <a:gd name="connsiteX2" fmla="*/ 229919 w 511261"/>
              <a:gd name="connsiteY2" fmla="*/ 193259 h 193259"/>
              <a:gd name="connsiteX3" fmla="*/ 0 w 511261"/>
              <a:gd name="connsiteY3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ea typeface="Noto Sans SC" panose="020B0200000000000000" pitchFamily="34" charset="-122"/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370C460-24EB-4B65-9712-35D099499EFA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674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9397207" y="1072003"/>
            <a:ext cx="235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ea typeface="Noto Sans SC" panose="020B0200000000000000" pitchFamily="34" charset="-122"/>
              </a:rPr>
              <a:t>优化需求分析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897B95-7569-410B-D98A-8ABA63D4E416}"/>
              </a:ext>
            </a:extLst>
          </p:cNvPr>
          <p:cNvSpPr txBox="1"/>
          <p:nvPr/>
        </p:nvSpPr>
        <p:spPr>
          <a:xfrm>
            <a:off x="8302685" y="1627801"/>
            <a:ext cx="3702970" cy="465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ea typeface="Noto Sans SC" panose="020B0200000000000000" pitchFamily="34" charset="-122"/>
              </a:rPr>
              <a:t>工作协程发起异步系统调用后让权阻塞等待唤醒。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>
                <a:ea typeface="Noto Sans SC" panose="020B0200000000000000" pitchFamily="34" charset="-122"/>
              </a:rPr>
              <a:t>CPU</a:t>
            </a:r>
            <a:r>
              <a:rPr lang="zh-CN" altLang="en-US" sz="2000" b="1" dirty="0">
                <a:ea typeface="Noto Sans SC" panose="020B0200000000000000" pitchFamily="34" charset="-122"/>
              </a:rPr>
              <a:t>陷入内核</a:t>
            </a:r>
            <a:r>
              <a:rPr lang="zh-CN" altLang="en-US" sz="2000" dirty="0">
                <a:ea typeface="Noto Sans SC" panose="020B0200000000000000" pitchFamily="34" charset="-122"/>
              </a:rPr>
              <a:t>唤醒处理协程。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ea typeface="Noto Sans SC" panose="020B0200000000000000" pitchFamily="34" charset="-122"/>
              </a:rPr>
              <a:t>内核发送</a:t>
            </a:r>
            <a:r>
              <a:rPr lang="zh-CN" altLang="en-US" sz="2000" b="1" dirty="0">
                <a:ea typeface="Noto Sans SC" panose="020B0200000000000000" pitchFamily="34" charset="-122"/>
              </a:rPr>
              <a:t>用户态中断</a:t>
            </a:r>
            <a:r>
              <a:rPr lang="zh-CN" altLang="en-US" sz="2000" dirty="0">
                <a:ea typeface="Noto Sans SC" panose="020B0200000000000000" pitchFamily="34" charset="-122"/>
              </a:rPr>
              <a:t>给用户线程。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ea typeface="Noto Sans SC" panose="020B0200000000000000" pitchFamily="34" charset="-122"/>
              </a:rPr>
              <a:t>用户态中断处理函数</a:t>
            </a:r>
            <a:r>
              <a:rPr lang="zh-CN" altLang="en-US" sz="2000" b="1" dirty="0">
                <a:ea typeface="Noto Sans SC" panose="020B0200000000000000" pitchFamily="34" charset="-122"/>
              </a:rPr>
              <a:t>唤醒</a:t>
            </a:r>
            <a:r>
              <a:rPr lang="zh-CN" altLang="en-US" sz="2000" dirty="0">
                <a:ea typeface="Noto Sans SC" panose="020B0200000000000000" pitchFamily="34" charset="-122"/>
              </a:rPr>
              <a:t>调度协程进行调度。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ea typeface="Noto Sans SC" panose="020B0200000000000000" pitchFamily="34" charset="-122"/>
              </a:rPr>
              <a:t>调度协程</a:t>
            </a:r>
            <a:r>
              <a:rPr lang="zh-CN" altLang="en-US" sz="2000" b="1" dirty="0">
                <a:ea typeface="Noto Sans SC" panose="020B0200000000000000" pitchFamily="34" charset="-122"/>
              </a:rPr>
              <a:t>唤醒</a:t>
            </a:r>
            <a:r>
              <a:rPr lang="zh-CN" altLang="en-US" sz="2000" dirty="0">
                <a:ea typeface="Noto Sans SC" panose="020B0200000000000000" pitchFamily="34" charset="-122"/>
              </a:rPr>
              <a:t>阻塞的工作协程。</a:t>
            </a:r>
            <a:endParaRPr lang="en-US" altLang="zh-CN" sz="2000" dirty="0">
              <a:ea typeface="Noto Sans SC" panose="020B0200000000000000" pitchFamily="34" charset="-122"/>
            </a:endParaRPr>
          </a:p>
        </p:txBody>
      </p:sp>
      <p:sp>
        <p:nvSpPr>
          <p:cNvPr id="114" name="!!user">
            <a:extLst>
              <a:ext uri="{FF2B5EF4-FFF2-40B4-BE49-F238E27FC236}">
                <a16:creationId xmlns:a16="http://schemas.microsoft.com/office/drawing/2014/main" id="{0224B621-30DE-02CE-486D-6486C99B1900}"/>
              </a:ext>
            </a:extLst>
          </p:cNvPr>
          <p:cNvSpPr/>
          <p:nvPr/>
        </p:nvSpPr>
        <p:spPr>
          <a:xfrm>
            <a:off x="27542" y="1382398"/>
            <a:ext cx="7956233" cy="1989058"/>
          </a:xfrm>
          <a:custGeom>
            <a:avLst/>
            <a:gdLst>
              <a:gd name="connsiteX0" fmla="*/ 0 w 7956233"/>
              <a:gd name="connsiteY0" fmla="*/ 0 h 1989058"/>
              <a:gd name="connsiteX1" fmla="*/ 7956233 w 7956233"/>
              <a:gd name="connsiteY1" fmla="*/ 0 h 1989058"/>
              <a:gd name="connsiteX2" fmla="*/ 7956233 w 7956233"/>
              <a:gd name="connsiteY2" fmla="*/ 1989058 h 1989058"/>
              <a:gd name="connsiteX3" fmla="*/ 0 w 7956233"/>
              <a:gd name="connsiteY3" fmla="*/ 1989058 h 198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6233" h="1989058">
                <a:moveTo>
                  <a:pt x="0" y="0"/>
                </a:moveTo>
                <a:lnTo>
                  <a:pt x="7956233" y="0"/>
                </a:lnTo>
                <a:lnTo>
                  <a:pt x="7956233" y="1989058"/>
                </a:lnTo>
                <a:lnTo>
                  <a:pt x="0" y="1989058"/>
                </a:lnTo>
                <a:close/>
              </a:path>
            </a:pathLst>
          </a:custGeom>
          <a:solidFill>
            <a:srgbClr val="F5FEFF"/>
          </a:solidFill>
          <a:ln w="13259" cap="flat">
            <a:solidFill>
              <a:srgbClr val="0E2D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115" name="图形 4">
            <a:extLst>
              <a:ext uri="{FF2B5EF4-FFF2-40B4-BE49-F238E27FC236}">
                <a16:creationId xmlns:a16="http://schemas.microsoft.com/office/drawing/2014/main" id="{7B42D0A4-FA8F-1ED7-B92E-6E196BF44611}"/>
              </a:ext>
            </a:extLst>
          </p:cNvPr>
          <p:cNvGrpSpPr/>
          <p:nvPr/>
        </p:nvGrpSpPr>
        <p:grpSpPr>
          <a:xfrm>
            <a:off x="7101960" y="1302836"/>
            <a:ext cx="1060831" cy="397811"/>
            <a:chOff x="7101960" y="1302836"/>
            <a:chExt cx="1060831" cy="397811"/>
          </a:xfrm>
          <a:noFill/>
        </p:grpSpPr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B9FEE71E-C58D-EB8A-95F4-CB8DAC7884BD}"/>
                </a:ext>
              </a:extLst>
            </p:cNvPr>
            <p:cNvSpPr/>
            <p:nvPr/>
          </p:nvSpPr>
          <p:spPr>
            <a:xfrm>
              <a:off x="7101960" y="1302836"/>
              <a:ext cx="1060831" cy="397811"/>
            </a:xfrm>
            <a:custGeom>
              <a:avLst/>
              <a:gdLst>
                <a:gd name="connsiteX0" fmla="*/ 0 w 1060831"/>
                <a:gd name="connsiteY0" fmla="*/ 0 h 397811"/>
                <a:gd name="connsiteX1" fmla="*/ 1060831 w 1060831"/>
                <a:gd name="connsiteY1" fmla="*/ 0 h 397811"/>
                <a:gd name="connsiteX2" fmla="*/ 1060831 w 1060831"/>
                <a:gd name="connsiteY2" fmla="*/ 397812 h 397811"/>
                <a:gd name="connsiteX3" fmla="*/ 0 w 1060831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831" h="397811">
                  <a:moveTo>
                    <a:pt x="0" y="0"/>
                  </a:moveTo>
                  <a:lnTo>
                    <a:pt x="1060831" y="0"/>
                  </a:lnTo>
                  <a:lnTo>
                    <a:pt x="1060831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117" name="图片 116">
              <a:extLst>
                <a:ext uri="{FF2B5EF4-FFF2-40B4-BE49-F238E27FC236}">
                  <a16:creationId xmlns:a16="http://schemas.microsoft.com/office/drawing/2014/main" id="{FBAAE86C-84DA-615A-8B68-2E1EC41EF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7933" y="1408919"/>
              <a:ext cx="795623" cy="225426"/>
            </a:xfrm>
            <a:custGeom>
              <a:avLst/>
              <a:gdLst>
                <a:gd name="connsiteX0" fmla="*/ -1 w 795623"/>
                <a:gd name="connsiteY0" fmla="*/ -1 h 225426"/>
                <a:gd name="connsiteX1" fmla="*/ 795623 w 795623"/>
                <a:gd name="connsiteY1" fmla="*/ -1 h 225426"/>
                <a:gd name="connsiteX2" fmla="*/ 795623 w 795623"/>
                <a:gd name="connsiteY2" fmla="*/ 225426 h 225426"/>
                <a:gd name="connsiteX3" fmla="*/ -1 w 795623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23" h="225426">
                  <a:moveTo>
                    <a:pt x="-1" y="-1"/>
                  </a:moveTo>
                  <a:lnTo>
                    <a:pt x="795623" y="-1"/>
                  </a:lnTo>
                  <a:lnTo>
                    <a:pt x="795623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sp>
        <p:nvSpPr>
          <p:cNvPr id="118" name="!!kernel">
            <a:extLst>
              <a:ext uri="{FF2B5EF4-FFF2-40B4-BE49-F238E27FC236}">
                <a16:creationId xmlns:a16="http://schemas.microsoft.com/office/drawing/2014/main" id="{ED5F20A0-5F2F-B334-A803-7AE81D258A39}"/>
              </a:ext>
            </a:extLst>
          </p:cNvPr>
          <p:cNvSpPr/>
          <p:nvPr/>
        </p:nvSpPr>
        <p:spPr>
          <a:xfrm>
            <a:off x="206558" y="3954913"/>
            <a:ext cx="7956233" cy="1989058"/>
          </a:xfrm>
          <a:custGeom>
            <a:avLst/>
            <a:gdLst>
              <a:gd name="connsiteX0" fmla="*/ 0 w 7956233"/>
              <a:gd name="connsiteY0" fmla="*/ 0 h 1989058"/>
              <a:gd name="connsiteX1" fmla="*/ 7956233 w 7956233"/>
              <a:gd name="connsiteY1" fmla="*/ 0 h 1989058"/>
              <a:gd name="connsiteX2" fmla="*/ 7956233 w 7956233"/>
              <a:gd name="connsiteY2" fmla="*/ 1989058 h 1989058"/>
              <a:gd name="connsiteX3" fmla="*/ 0 w 7956233"/>
              <a:gd name="connsiteY3" fmla="*/ 1989058 h 198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6233" h="1989058">
                <a:moveTo>
                  <a:pt x="0" y="0"/>
                </a:moveTo>
                <a:lnTo>
                  <a:pt x="7956233" y="0"/>
                </a:lnTo>
                <a:lnTo>
                  <a:pt x="7956233" y="1989058"/>
                </a:lnTo>
                <a:lnTo>
                  <a:pt x="0" y="1989058"/>
                </a:lnTo>
                <a:close/>
              </a:path>
            </a:pathLst>
          </a:custGeom>
          <a:solidFill>
            <a:srgbClr val="F5FEFF"/>
          </a:solidFill>
          <a:ln w="13259" cap="flat">
            <a:solidFill>
              <a:srgbClr val="0E2D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119" name="图形 4">
            <a:extLst>
              <a:ext uri="{FF2B5EF4-FFF2-40B4-BE49-F238E27FC236}">
                <a16:creationId xmlns:a16="http://schemas.microsoft.com/office/drawing/2014/main" id="{8C8BAF3B-0E6A-1B42-7188-7544A4112309}"/>
              </a:ext>
            </a:extLst>
          </p:cNvPr>
          <p:cNvGrpSpPr/>
          <p:nvPr/>
        </p:nvGrpSpPr>
        <p:grpSpPr>
          <a:xfrm>
            <a:off x="7499771" y="3954913"/>
            <a:ext cx="663019" cy="397811"/>
            <a:chOff x="7499771" y="3954913"/>
            <a:chExt cx="663019" cy="397811"/>
          </a:xfrm>
          <a:noFill/>
        </p:grpSpPr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AF5462F7-A0D5-F8E3-F0A3-B0BB0FFD82F3}"/>
                </a:ext>
              </a:extLst>
            </p:cNvPr>
            <p:cNvSpPr/>
            <p:nvPr/>
          </p:nvSpPr>
          <p:spPr>
            <a:xfrm>
              <a:off x="7499771" y="3954913"/>
              <a:ext cx="663019" cy="397811"/>
            </a:xfrm>
            <a:custGeom>
              <a:avLst/>
              <a:gdLst>
                <a:gd name="connsiteX0" fmla="*/ 0 w 663019"/>
                <a:gd name="connsiteY0" fmla="*/ 0 h 397811"/>
                <a:gd name="connsiteX1" fmla="*/ 663019 w 663019"/>
                <a:gd name="connsiteY1" fmla="*/ 0 h 397811"/>
                <a:gd name="connsiteX2" fmla="*/ 663019 w 663019"/>
                <a:gd name="connsiteY2" fmla="*/ 397812 h 397811"/>
                <a:gd name="connsiteX3" fmla="*/ 0 w 663019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397811">
                  <a:moveTo>
                    <a:pt x="0" y="0"/>
                  </a:moveTo>
                  <a:lnTo>
                    <a:pt x="663019" y="0"/>
                  </a:lnTo>
                  <a:lnTo>
                    <a:pt x="663019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125391FC-FCD3-3925-D209-F4D74632C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5526" y="4060996"/>
              <a:ext cx="318249" cy="225426"/>
            </a:xfrm>
            <a:custGeom>
              <a:avLst/>
              <a:gdLst>
                <a:gd name="connsiteX0" fmla="*/ -1 w 318249"/>
                <a:gd name="connsiteY0" fmla="*/ -1 h 225426"/>
                <a:gd name="connsiteX1" fmla="*/ 318249 w 318249"/>
                <a:gd name="connsiteY1" fmla="*/ -1 h 225426"/>
                <a:gd name="connsiteX2" fmla="*/ 318249 w 318249"/>
                <a:gd name="connsiteY2" fmla="*/ 225426 h 225426"/>
                <a:gd name="connsiteX3" fmla="*/ -1 w 318249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249" h="225426">
                  <a:moveTo>
                    <a:pt x="-1" y="-1"/>
                  </a:moveTo>
                  <a:lnTo>
                    <a:pt x="318249" y="-1"/>
                  </a:lnTo>
                  <a:lnTo>
                    <a:pt x="318249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sp>
        <p:nvSpPr>
          <p:cNvPr id="122" name="!!noan52">
            <a:extLst>
              <a:ext uri="{FF2B5EF4-FFF2-40B4-BE49-F238E27FC236}">
                <a16:creationId xmlns:a16="http://schemas.microsoft.com/office/drawing/2014/main" id="{70A36EC6-42D0-B340-77E5-E4EBF8DDF134}"/>
              </a:ext>
            </a:extLst>
          </p:cNvPr>
          <p:cNvSpPr/>
          <p:nvPr/>
        </p:nvSpPr>
        <p:spPr>
          <a:xfrm>
            <a:off x="2207285" y="5015744"/>
            <a:ext cx="1181765" cy="304988"/>
          </a:xfrm>
          <a:custGeom>
            <a:avLst/>
            <a:gdLst>
              <a:gd name="connsiteX0" fmla="*/ 0 w 1181765"/>
              <a:gd name="connsiteY0" fmla="*/ 304989 h 304988"/>
              <a:gd name="connsiteX1" fmla="*/ 404972 w 1181765"/>
              <a:gd name="connsiteY1" fmla="*/ 304989 h 304988"/>
              <a:gd name="connsiteX2" fmla="*/ 404972 w 1181765"/>
              <a:gd name="connsiteY2" fmla="*/ 0 h 304988"/>
              <a:gd name="connsiteX3" fmla="*/ 1181766 w 1181765"/>
              <a:gd name="connsiteY3" fmla="*/ 0 h 30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765" h="304988">
                <a:moveTo>
                  <a:pt x="0" y="304989"/>
                </a:moveTo>
                <a:lnTo>
                  <a:pt x="404972" y="304989"/>
                </a:lnTo>
                <a:lnTo>
                  <a:pt x="404972" y="0"/>
                </a:lnTo>
                <a:lnTo>
                  <a:pt x="1181766" y="0"/>
                </a:lnTo>
              </a:path>
            </a:pathLst>
          </a:custGeom>
          <a:noFill/>
          <a:ln w="1325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8422C05E-7EC2-C244-F260-7CEC156E5E07}"/>
              </a:ext>
            </a:extLst>
          </p:cNvPr>
          <p:cNvSpPr/>
          <p:nvPr/>
        </p:nvSpPr>
        <p:spPr>
          <a:xfrm>
            <a:off x="3442092" y="1501741"/>
            <a:ext cx="1591246" cy="530415"/>
          </a:xfrm>
          <a:custGeom>
            <a:avLst/>
            <a:gdLst>
              <a:gd name="connsiteX0" fmla="*/ 1511684 w 1591246"/>
              <a:gd name="connsiteY0" fmla="*/ 0 h 530415"/>
              <a:gd name="connsiteX1" fmla="*/ 1591247 w 1591246"/>
              <a:gd name="connsiteY1" fmla="*/ 79562 h 530415"/>
              <a:gd name="connsiteX2" fmla="*/ 1591247 w 1591246"/>
              <a:gd name="connsiteY2" fmla="*/ 450853 h 530415"/>
              <a:gd name="connsiteX3" fmla="*/ 1511684 w 1591246"/>
              <a:gd name="connsiteY3" fmla="*/ 530416 h 530415"/>
              <a:gd name="connsiteX4" fmla="*/ 79562 w 1591246"/>
              <a:gd name="connsiteY4" fmla="*/ 530416 h 530415"/>
              <a:gd name="connsiteX5" fmla="*/ 0 w 1591246"/>
              <a:gd name="connsiteY5" fmla="*/ 450853 h 530415"/>
              <a:gd name="connsiteX6" fmla="*/ 0 w 1591246"/>
              <a:gd name="connsiteY6" fmla="*/ 79562 h 530415"/>
              <a:gd name="connsiteX7" fmla="*/ 79562 w 1591246"/>
              <a:gd name="connsiteY7" fmla="*/ 0 h 5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1246" h="530415">
                <a:moveTo>
                  <a:pt x="1511684" y="0"/>
                </a:moveTo>
                <a:cubicBezTo>
                  <a:pt x="1555626" y="0"/>
                  <a:pt x="1591247" y="35621"/>
                  <a:pt x="1591247" y="79562"/>
                </a:cubicBezTo>
                <a:lnTo>
                  <a:pt x="1591247" y="450853"/>
                </a:lnTo>
                <a:cubicBezTo>
                  <a:pt x="1591247" y="494794"/>
                  <a:pt x="1555626" y="530416"/>
                  <a:pt x="1511684" y="530416"/>
                </a:cubicBezTo>
                <a:lnTo>
                  <a:pt x="79562" y="530416"/>
                </a:lnTo>
                <a:cubicBezTo>
                  <a:pt x="35621" y="530416"/>
                  <a:pt x="0" y="494794"/>
                  <a:pt x="0" y="450853"/>
                </a:cubicBezTo>
                <a:lnTo>
                  <a:pt x="0" y="79562"/>
                </a:lnTo>
                <a:cubicBezTo>
                  <a:pt x="0" y="35621"/>
                  <a:pt x="35621" y="0"/>
                  <a:pt x="79562" y="0"/>
                </a:cubicBezTo>
                <a:close/>
              </a:path>
            </a:pathLst>
          </a:custGeom>
          <a:solidFill>
            <a:srgbClr val="72BDD7"/>
          </a:solidFill>
          <a:ln w="13259" cap="flat">
            <a:solidFill>
              <a:srgbClr val="0E2D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126" name="!!noan71">
            <a:extLst>
              <a:ext uri="{FF2B5EF4-FFF2-40B4-BE49-F238E27FC236}">
                <a16:creationId xmlns:a16="http://schemas.microsoft.com/office/drawing/2014/main" id="{2BA6E469-5D4B-946C-4668-396EC02F2F8E}"/>
              </a:ext>
            </a:extLst>
          </p:cNvPr>
          <p:cNvGrpSpPr/>
          <p:nvPr/>
        </p:nvGrpSpPr>
        <p:grpSpPr>
          <a:xfrm>
            <a:off x="5033339" y="1744804"/>
            <a:ext cx="265207" cy="618862"/>
            <a:chOff x="5033339" y="1744804"/>
            <a:chExt cx="265207" cy="618862"/>
          </a:xfrm>
          <a:noFill/>
        </p:grpSpPr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C225DD4B-F4FD-968B-8A44-680F49BC2DEE}"/>
                </a:ext>
              </a:extLst>
            </p:cNvPr>
            <p:cNvSpPr/>
            <p:nvPr/>
          </p:nvSpPr>
          <p:spPr>
            <a:xfrm>
              <a:off x="5033339" y="1766949"/>
              <a:ext cx="265207" cy="596717"/>
            </a:xfrm>
            <a:custGeom>
              <a:avLst/>
              <a:gdLst>
                <a:gd name="connsiteX0" fmla="*/ 0 w 265207"/>
                <a:gd name="connsiteY0" fmla="*/ 596718 h 596717"/>
                <a:gd name="connsiteX1" fmla="*/ 265208 w 265207"/>
                <a:gd name="connsiteY1" fmla="*/ 596718 h 596717"/>
                <a:gd name="connsiteX2" fmla="*/ 265208 w 265207"/>
                <a:gd name="connsiteY2" fmla="*/ 0 h 596717"/>
                <a:gd name="connsiteX3" fmla="*/ 29703 w 265207"/>
                <a:gd name="connsiteY3" fmla="*/ 0 h 59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07" h="596717">
                  <a:moveTo>
                    <a:pt x="0" y="596718"/>
                  </a:moveTo>
                  <a:lnTo>
                    <a:pt x="265208" y="596718"/>
                  </a:lnTo>
                  <a:lnTo>
                    <a:pt x="265208" y="0"/>
                  </a:lnTo>
                  <a:lnTo>
                    <a:pt x="29703" y="0"/>
                  </a:lnTo>
                </a:path>
              </a:pathLst>
            </a:custGeom>
            <a:noFill/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E5075E9A-1F3C-7121-5415-C26EBC1668FC}"/>
                </a:ext>
              </a:extLst>
            </p:cNvPr>
            <p:cNvSpPr/>
            <p:nvPr/>
          </p:nvSpPr>
          <p:spPr>
            <a:xfrm>
              <a:off x="5048191" y="1744804"/>
              <a:ext cx="66301" cy="44289"/>
            </a:xfrm>
            <a:custGeom>
              <a:avLst/>
              <a:gdLst>
                <a:gd name="connsiteX0" fmla="*/ 66302 w 66301"/>
                <a:gd name="connsiteY0" fmla="*/ 0 h 44289"/>
                <a:gd name="connsiteX1" fmla="*/ 0 w 66301"/>
                <a:gd name="connsiteY1" fmla="*/ 22145 h 44289"/>
                <a:gd name="connsiteX2" fmla="*/ 66302 w 66301"/>
                <a:gd name="connsiteY2" fmla="*/ 44290 h 4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01" h="44289">
                  <a:moveTo>
                    <a:pt x="66302" y="0"/>
                  </a:moveTo>
                  <a:lnTo>
                    <a:pt x="0" y="22145"/>
                  </a:lnTo>
                  <a:lnTo>
                    <a:pt x="66302" y="44290"/>
                  </a:lnTo>
                </a:path>
              </a:pathLst>
            </a:custGeom>
            <a:noFill/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129" name="!!udispatcher">
            <a:extLst>
              <a:ext uri="{FF2B5EF4-FFF2-40B4-BE49-F238E27FC236}">
                <a16:creationId xmlns:a16="http://schemas.microsoft.com/office/drawing/2014/main" id="{C02FC684-59FE-87F2-F999-82B801F1FE88}"/>
              </a:ext>
            </a:extLst>
          </p:cNvPr>
          <p:cNvGrpSpPr/>
          <p:nvPr/>
        </p:nvGrpSpPr>
        <p:grpSpPr>
          <a:xfrm>
            <a:off x="3442092" y="2231063"/>
            <a:ext cx="1591246" cy="530415"/>
            <a:chOff x="3442092" y="2231063"/>
            <a:chExt cx="1591246" cy="530415"/>
          </a:xfrm>
          <a:solidFill>
            <a:srgbClr val="72BDD7"/>
          </a:solidFill>
        </p:grpSpPr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8615D6D8-AAB5-F2EE-6AFA-7538D88377B8}"/>
                </a:ext>
              </a:extLst>
            </p:cNvPr>
            <p:cNvSpPr/>
            <p:nvPr/>
          </p:nvSpPr>
          <p:spPr>
            <a:xfrm>
              <a:off x="3442092" y="2231063"/>
              <a:ext cx="1591246" cy="530415"/>
            </a:xfrm>
            <a:custGeom>
              <a:avLst/>
              <a:gdLst>
                <a:gd name="connsiteX0" fmla="*/ 1511684 w 1591246"/>
                <a:gd name="connsiteY0" fmla="*/ 0 h 530415"/>
                <a:gd name="connsiteX1" fmla="*/ 1591247 w 1591246"/>
                <a:gd name="connsiteY1" fmla="*/ 79562 h 530415"/>
                <a:gd name="connsiteX2" fmla="*/ 1591247 w 1591246"/>
                <a:gd name="connsiteY2" fmla="*/ 450853 h 530415"/>
                <a:gd name="connsiteX3" fmla="*/ 1511684 w 1591246"/>
                <a:gd name="connsiteY3" fmla="*/ 530416 h 530415"/>
                <a:gd name="connsiteX4" fmla="*/ 79562 w 1591246"/>
                <a:gd name="connsiteY4" fmla="*/ 530416 h 530415"/>
                <a:gd name="connsiteX5" fmla="*/ 0 w 1591246"/>
                <a:gd name="connsiteY5" fmla="*/ 450853 h 530415"/>
                <a:gd name="connsiteX6" fmla="*/ 0 w 1591246"/>
                <a:gd name="connsiteY6" fmla="*/ 79562 h 530415"/>
                <a:gd name="connsiteX7" fmla="*/ 79562 w 1591246"/>
                <a:gd name="connsiteY7" fmla="*/ 0 h 5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1246" h="530415">
                  <a:moveTo>
                    <a:pt x="1511684" y="0"/>
                  </a:moveTo>
                  <a:cubicBezTo>
                    <a:pt x="1555626" y="0"/>
                    <a:pt x="1591247" y="35621"/>
                    <a:pt x="1591247" y="79562"/>
                  </a:cubicBezTo>
                  <a:lnTo>
                    <a:pt x="1591247" y="450853"/>
                  </a:lnTo>
                  <a:cubicBezTo>
                    <a:pt x="1591247" y="494794"/>
                    <a:pt x="1555626" y="530416"/>
                    <a:pt x="1511684" y="530416"/>
                  </a:cubicBezTo>
                  <a:lnTo>
                    <a:pt x="79562" y="530416"/>
                  </a:lnTo>
                  <a:cubicBezTo>
                    <a:pt x="35621" y="530416"/>
                    <a:pt x="0" y="494794"/>
                    <a:pt x="0" y="450853"/>
                  </a:cubicBezTo>
                  <a:lnTo>
                    <a:pt x="0" y="79562"/>
                  </a:lnTo>
                  <a:cubicBezTo>
                    <a:pt x="0" y="35621"/>
                    <a:pt x="35621" y="0"/>
                    <a:pt x="79562" y="0"/>
                  </a:cubicBezTo>
                  <a:close/>
                </a:path>
              </a:pathLst>
            </a:custGeom>
            <a:solidFill>
              <a:srgbClr val="72BDD7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29E63EF6-7ECF-FF65-4A2C-667BE4D2C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8723" y="2403448"/>
              <a:ext cx="1564725" cy="225426"/>
            </a:xfrm>
            <a:custGeom>
              <a:avLst/>
              <a:gdLst>
                <a:gd name="connsiteX0" fmla="*/ -1 w 1564725"/>
                <a:gd name="connsiteY0" fmla="*/ -1 h 225426"/>
                <a:gd name="connsiteX1" fmla="*/ 1564725 w 1564725"/>
                <a:gd name="connsiteY1" fmla="*/ -1 h 225426"/>
                <a:gd name="connsiteX2" fmla="*/ 1564725 w 1564725"/>
                <a:gd name="connsiteY2" fmla="*/ 225426 h 225426"/>
                <a:gd name="connsiteX3" fmla="*/ -1 w 156472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725" h="225426">
                  <a:moveTo>
                    <a:pt x="-1" y="-1"/>
                  </a:moveTo>
                  <a:lnTo>
                    <a:pt x="1564725" y="-1"/>
                  </a:lnTo>
                  <a:lnTo>
                    <a:pt x="156472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32" name="图形 4">
            <a:extLst>
              <a:ext uri="{FF2B5EF4-FFF2-40B4-BE49-F238E27FC236}">
                <a16:creationId xmlns:a16="http://schemas.microsoft.com/office/drawing/2014/main" id="{DD415D22-7DEA-71BA-58C5-7E07D7BA7726}"/>
              </a:ext>
            </a:extLst>
          </p:cNvPr>
          <p:cNvGrpSpPr/>
          <p:nvPr/>
        </p:nvGrpSpPr>
        <p:grpSpPr>
          <a:xfrm>
            <a:off x="6107430" y="2231063"/>
            <a:ext cx="1591246" cy="530415"/>
            <a:chOff x="6107430" y="2231063"/>
            <a:chExt cx="1591246" cy="530415"/>
          </a:xfrm>
          <a:solidFill>
            <a:srgbClr val="518EAE"/>
          </a:solidFill>
        </p:grpSpPr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D7540593-B9C9-60B0-A847-E0AB871BCDAB}"/>
                </a:ext>
              </a:extLst>
            </p:cNvPr>
            <p:cNvSpPr/>
            <p:nvPr/>
          </p:nvSpPr>
          <p:spPr>
            <a:xfrm>
              <a:off x="6107430" y="2231063"/>
              <a:ext cx="1591246" cy="530415"/>
            </a:xfrm>
            <a:custGeom>
              <a:avLst/>
              <a:gdLst>
                <a:gd name="connsiteX0" fmla="*/ 1511684 w 1591246"/>
                <a:gd name="connsiteY0" fmla="*/ 0 h 530415"/>
                <a:gd name="connsiteX1" fmla="*/ 1591247 w 1591246"/>
                <a:gd name="connsiteY1" fmla="*/ 79562 h 530415"/>
                <a:gd name="connsiteX2" fmla="*/ 1591247 w 1591246"/>
                <a:gd name="connsiteY2" fmla="*/ 450853 h 530415"/>
                <a:gd name="connsiteX3" fmla="*/ 1511684 w 1591246"/>
                <a:gd name="connsiteY3" fmla="*/ 530416 h 530415"/>
                <a:gd name="connsiteX4" fmla="*/ 79562 w 1591246"/>
                <a:gd name="connsiteY4" fmla="*/ 530416 h 530415"/>
                <a:gd name="connsiteX5" fmla="*/ 0 w 1591246"/>
                <a:gd name="connsiteY5" fmla="*/ 450853 h 530415"/>
                <a:gd name="connsiteX6" fmla="*/ 0 w 1591246"/>
                <a:gd name="connsiteY6" fmla="*/ 79562 h 530415"/>
                <a:gd name="connsiteX7" fmla="*/ 79562 w 1591246"/>
                <a:gd name="connsiteY7" fmla="*/ 0 h 5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1246" h="530415">
                  <a:moveTo>
                    <a:pt x="1511684" y="0"/>
                  </a:moveTo>
                  <a:cubicBezTo>
                    <a:pt x="1555626" y="0"/>
                    <a:pt x="1591247" y="35621"/>
                    <a:pt x="1591247" y="79562"/>
                  </a:cubicBezTo>
                  <a:lnTo>
                    <a:pt x="1591247" y="450853"/>
                  </a:lnTo>
                  <a:cubicBezTo>
                    <a:pt x="1591247" y="494794"/>
                    <a:pt x="1555626" y="530416"/>
                    <a:pt x="1511684" y="530416"/>
                  </a:cubicBezTo>
                  <a:lnTo>
                    <a:pt x="79562" y="530416"/>
                  </a:lnTo>
                  <a:cubicBezTo>
                    <a:pt x="35621" y="530416"/>
                    <a:pt x="0" y="494794"/>
                    <a:pt x="0" y="450853"/>
                  </a:cubicBezTo>
                  <a:lnTo>
                    <a:pt x="0" y="79562"/>
                  </a:lnTo>
                  <a:cubicBezTo>
                    <a:pt x="0" y="35621"/>
                    <a:pt x="35621" y="0"/>
                    <a:pt x="79562" y="0"/>
                  </a:cubicBezTo>
                  <a:close/>
                </a:path>
              </a:pathLst>
            </a:custGeom>
            <a:solidFill>
              <a:srgbClr val="518EAE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B05BCFF8-0C8E-EC90-DD40-59612D1F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4061" y="2403448"/>
              <a:ext cx="1564725" cy="225426"/>
            </a:xfrm>
            <a:custGeom>
              <a:avLst/>
              <a:gdLst>
                <a:gd name="connsiteX0" fmla="*/ -1 w 1564725"/>
                <a:gd name="connsiteY0" fmla="*/ -1 h 225426"/>
                <a:gd name="connsiteX1" fmla="*/ 1564725 w 1564725"/>
                <a:gd name="connsiteY1" fmla="*/ -1 h 225426"/>
                <a:gd name="connsiteX2" fmla="*/ 1564725 w 1564725"/>
                <a:gd name="connsiteY2" fmla="*/ 225426 h 225426"/>
                <a:gd name="connsiteX3" fmla="*/ -1 w 156472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725" h="225426">
                  <a:moveTo>
                    <a:pt x="-1" y="-1"/>
                  </a:moveTo>
                  <a:lnTo>
                    <a:pt x="1564725" y="-1"/>
                  </a:lnTo>
                  <a:lnTo>
                    <a:pt x="156472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35" name="图形 4">
            <a:extLst>
              <a:ext uri="{FF2B5EF4-FFF2-40B4-BE49-F238E27FC236}">
                <a16:creationId xmlns:a16="http://schemas.microsoft.com/office/drawing/2014/main" id="{BCE6655E-E236-3E7F-D14F-D868D2D6E461}"/>
              </a:ext>
            </a:extLst>
          </p:cNvPr>
          <p:cNvGrpSpPr/>
          <p:nvPr/>
        </p:nvGrpSpPr>
        <p:grpSpPr>
          <a:xfrm>
            <a:off x="616038" y="4352725"/>
            <a:ext cx="1591246" cy="530415"/>
            <a:chOff x="616038" y="4352725"/>
            <a:chExt cx="1591246" cy="530415"/>
          </a:xfrm>
          <a:solidFill>
            <a:srgbClr val="518EAE"/>
          </a:solidFill>
        </p:grpSpPr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01C17688-A213-49AB-1FE5-A2C73054563F}"/>
                </a:ext>
              </a:extLst>
            </p:cNvPr>
            <p:cNvSpPr/>
            <p:nvPr/>
          </p:nvSpPr>
          <p:spPr>
            <a:xfrm>
              <a:off x="616038" y="4352725"/>
              <a:ext cx="1591246" cy="530415"/>
            </a:xfrm>
            <a:custGeom>
              <a:avLst/>
              <a:gdLst>
                <a:gd name="connsiteX0" fmla="*/ 1511684 w 1591246"/>
                <a:gd name="connsiteY0" fmla="*/ 0 h 530415"/>
                <a:gd name="connsiteX1" fmla="*/ 1591247 w 1591246"/>
                <a:gd name="connsiteY1" fmla="*/ 79562 h 530415"/>
                <a:gd name="connsiteX2" fmla="*/ 1591247 w 1591246"/>
                <a:gd name="connsiteY2" fmla="*/ 450853 h 530415"/>
                <a:gd name="connsiteX3" fmla="*/ 1511684 w 1591246"/>
                <a:gd name="connsiteY3" fmla="*/ 530416 h 530415"/>
                <a:gd name="connsiteX4" fmla="*/ 79562 w 1591246"/>
                <a:gd name="connsiteY4" fmla="*/ 530416 h 530415"/>
                <a:gd name="connsiteX5" fmla="*/ 0 w 1591246"/>
                <a:gd name="connsiteY5" fmla="*/ 450853 h 530415"/>
                <a:gd name="connsiteX6" fmla="*/ 0 w 1591246"/>
                <a:gd name="connsiteY6" fmla="*/ 79562 h 530415"/>
                <a:gd name="connsiteX7" fmla="*/ 79562 w 1591246"/>
                <a:gd name="connsiteY7" fmla="*/ 0 h 5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1246" h="530415">
                  <a:moveTo>
                    <a:pt x="1511684" y="0"/>
                  </a:moveTo>
                  <a:cubicBezTo>
                    <a:pt x="1555625" y="0"/>
                    <a:pt x="1591247" y="35621"/>
                    <a:pt x="1591247" y="79562"/>
                  </a:cubicBezTo>
                  <a:lnTo>
                    <a:pt x="1591247" y="450853"/>
                  </a:lnTo>
                  <a:cubicBezTo>
                    <a:pt x="1591247" y="494794"/>
                    <a:pt x="1555625" y="530416"/>
                    <a:pt x="1511684" y="530416"/>
                  </a:cubicBezTo>
                  <a:lnTo>
                    <a:pt x="79562" y="530416"/>
                  </a:lnTo>
                  <a:cubicBezTo>
                    <a:pt x="35621" y="530416"/>
                    <a:pt x="0" y="494794"/>
                    <a:pt x="0" y="450853"/>
                  </a:cubicBezTo>
                  <a:lnTo>
                    <a:pt x="0" y="79562"/>
                  </a:lnTo>
                  <a:cubicBezTo>
                    <a:pt x="0" y="35621"/>
                    <a:pt x="35621" y="0"/>
                    <a:pt x="79562" y="0"/>
                  </a:cubicBezTo>
                  <a:close/>
                </a:path>
              </a:pathLst>
            </a:custGeom>
            <a:solidFill>
              <a:srgbClr val="518EAE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71EB3074-E60B-CB9D-9558-F75EB239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260" y="4525110"/>
              <a:ext cx="1564725" cy="225426"/>
            </a:xfrm>
            <a:custGeom>
              <a:avLst/>
              <a:gdLst>
                <a:gd name="connsiteX0" fmla="*/ -1 w 1564725"/>
                <a:gd name="connsiteY0" fmla="*/ -1 h 225426"/>
                <a:gd name="connsiteX1" fmla="*/ 1564725 w 1564725"/>
                <a:gd name="connsiteY1" fmla="*/ -1 h 225426"/>
                <a:gd name="connsiteX2" fmla="*/ 1564725 w 1564725"/>
                <a:gd name="connsiteY2" fmla="*/ 225426 h 225426"/>
                <a:gd name="connsiteX3" fmla="*/ -1 w 156472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725" h="225426">
                  <a:moveTo>
                    <a:pt x="-1" y="-1"/>
                  </a:moveTo>
                  <a:lnTo>
                    <a:pt x="1564725" y="-1"/>
                  </a:lnTo>
                  <a:lnTo>
                    <a:pt x="156472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38" name="图形 4">
            <a:extLst>
              <a:ext uri="{FF2B5EF4-FFF2-40B4-BE49-F238E27FC236}">
                <a16:creationId xmlns:a16="http://schemas.microsoft.com/office/drawing/2014/main" id="{DD29A39E-BBC2-D0C5-721D-C3B0C2291106}"/>
              </a:ext>
            </a:extLst>
          </p:cNvPr>
          <p:cNvGrpSpPr/>
          <p:nvPr/>
        </p:nvGrpSpPr>
        <p:grpSpPr>
          <a:xfrm>
            <a:off x="1114894" y="2827780"/>
            <a:ext cx="583457" cy="1510093"/>
            <a:chOff x="1114894" y="2827780"/>
            <a:chExt cx="583457" cy="1510093"/>
          </a:xfrm>
          <a:noFill/>
        </p:grpSpPr>
        <p:grpSp>
          <p:nvGrpSpPr>
            <p:cNvPr id="139" name="图形 4">
              <a:extLst>
                <a:ext uri="{FF2B5EF4-FFF2-40B4-BE49-F238E27FC236}">
                  <a16:creationId xmlns:a16="http://schemas.microsoft.com/office/drawing/2014/main" id="{CADFB881-9BFA-B3B0-DA40-2B6E3AEE98AB}"/>
                </a:ext>
              </a:extLst>
            </p:cNvPr>
            <p:cNvGrpSpPr/>
            <p:nvPr/>
          </p:nvGrpSpPr>
          <p:grpSpPr>
            <a:xfrm>
              <a:off x="1388854" y="2827780"/>
              <a:ext cx="44157" cy="1510093"/>
              <a:chOff x="1388854" y="2827780"/>
              <a:chExt cx="44157" cy="1510093"/>
            </a:xfrm>
            <a:noFill/>
          </p:grpSpPr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FB7EBC23-D17E-4596-98A2-CABAE567E8EC}"/>
                  </a:ext>
                </a:extLst>
              </p:cNvPr>
              <p:cNvSpPr/>
              <p:nvPr/>
            </p:nvSpPr>
            <p:spPr>
              <a:xfrm>
                <a:off x="1398666" y="2827780"/>
                <a:ext cx="12729" cy="1495241"/>
              </a:xfrm>
              <a:custGeom>
                <a:avLst/>
                <a:gdLst>
                  <a:gd name="connsiteX0" fmla="*/ 0 w 12729"/>
                  <a:gd name="connsiteY0" fmla="*/ 0 h 1495241"/>
                  <a:gd name="connsiteX1" fmla="*/ 12730 w 12729"/>
                  <a:gd name="connsiteY1" fmla="*/ 1495241 h 149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29" h="1495241">
                    <a:moveTo>
                      <a:pt x="0" y="0"/>
                    </a:moveTo>
                    <a:lnTo>
                      <a:pt x="12730" y="1495241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A96DF558-2C54-B1AA-39D5-9D73D18F03D6}"/>
                  </a:ext>
                </a:extLst>
              </p:cNvPr>
              <p:cNvSpPr/>
              <p:nvPr/>
            </p:nvSpPr>
            <p:spPr>
              <a:xfrm>
                <a:off x="1388854" y="4271439"/>
                <a:ext cx="44157" cy="66434"/>
              </a:xfrm>
              <a:custGeom>
                <a:avLst/>
                <a:gdLst>
                  <a:gd name="connsiteX0" fmla="*/ 0 w 44157"/>
                  <a:gd name="connsiteY0" fmla="*/ 398 h 66434"/>
                  <a:gd name="connsiteX1" fmla="*/ 22675 w 44157"/>
                  <a:gd name="connsiteY1" fmla="*/ 66435 h 66434"/>
                  <a:gd name="connsiteX2" fmla="*/ 44157 w 44157"/>
                  <a:gd name="connsiteY2" fmla="*/ 0 h 66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57" h="66434">
                    <a:moveTo>
                      <a:pt x="0" y="398"/>
                    </a:moveTo>
                    <a:lnTo>
                      <a:pt x="22675" y="66435"/>
                    </a:lnTo>
                    <a:lnTo>
                      <a:pt x="44157" y="0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4C61B46D-23C5-953E-30B3-B5844858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4894" y="3470909"/>
              <a:ext cx="583457" cy="208851"/>
            </a:xfrm>
            <a:custGeom>
              <a:avLst/>
              <a:gdLst>
                <a:gd name="connsiteX0" fmla="*/ -1 w 583457"/>
                <a:gd name="connsiteY0" fmla="*/ -1 h 208851"/>
                <a:gd name="connsiteX1" fmla="*/ 583457 w 583457"/>
                <a:gd name="connsiteY1" fmla="*/ -1 h 208851"/>
                <a:gd name="connsiteX2" fmla="*/ 583457 w 583457"/>
                <a:gd name="connsiteY2" fmla="*/ 208851 h 208851"/>
                <a:gd name="connsiteX3" fmla="*/ -1 w 583457"/>
                <a:gd name="connsiteY3" fmla="*/ 208851 h 20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3457" h="208851">
                  <a:moveTo>
                    <a:pt x="-1" y="-1"/>
                  </a:moveTo>
                  <a:lnTo>
                    <a:pt x="583457" y="-1"/>
                  </a:lnTo>
                  <a:lnTo>
                    <a:pt x="583457" y="208851"/>
                  </a:lnTo>
                  <a:lnTo>
                    <a:pt x="-1" y="208851"/>
                  </a:lnTo>
                  <a:close/>
                </a:path>
              </a:pathLst>
            </a:custGeom>
          </p:spPr>
        </p:pic>
      </p:grpSp>
      <p:grpSp>
        <p:nvGrpSpPr>
          <p:cNvPr id="143" name="!!kdispatcher">
            <a:extLst>
              <a:ext uri="{FF2B5EF4-FFF2-40B4-BE49-F238E27FC236}">
                <a16:creationId xmlns:a16="http://schemas.microsoft.com/office/drawing/2014/main" id="{EF35AFBE-A06A-12BB-60B5-B9D663CDC775}"/>
              </a:ext>
            </a:extLst>
          </p:cNvPr>
          <p:cNvGrpSpPr/>
          <p:nvPr/>
        </p:nvGrpSpPr>
        <p:grpSpPr>
          <a:xfrm>
            <a:off x="3389051" y="4750537"/>
            <a:ext cx="1591246" cy="530415"/>
            <a:chOff x="3389051" y="4750537"/>
            <a:chExt cx="1591246" cy="530415"/>
          </a:xfrm>
          <a:solidFill>
            <a:srgbClr val="72BDD7"/>
          </a:solidFill>
        </p:grpSpPr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58A9C6B4-8872-4853-F96B-D3D2AD12D444}"/>
                </a:ext>
              </a:extLst>
            </p:cNvPr>
            <p:cNvSpPr/>
            <p:nvPr/>
          </p:nvSpPr>
          <p:spPr>
            <a:xfrm>
              <a:off x="3389051" y="4750537"/>
              <a:ext cx="1591246" cy="530415"/>
            </a:xfrm>
            <a:custGeom>
              <a:avLst/>
              <a:gdLst>
                <a:gd name="connsiteX0" fmla="*/ 1511684 w 1591246"/>
                <a:gd name="connsiteY0" fmla="*/ 0 h 530415"/>
                <a:gd name="connsiteX1" fmla="*/ 1591247 w 1591246"/>
                <a:gd name="connsiteY1" fmla="*/ 79562 h 530415"/>
                <a:gd name="connsiteX2" fmla="*/ 1591247 w 1591246"/>
                <a:gd name="connsiteY2" fmla="*/ 450853 h 530415"/>
                <a:gd name="connsiteX3" fmla="*/ 1511684 w 1591246"/>
                <a:gd name="connsiteY3" fmla="*/ 530416 h 530415"/>
                <a:gd name="connsiteX4" fmla="*/ 79562 w 1591246"/>
                <a:gd name="connsiteY4" fmla="*/ 530416 h 530415"/>
                <a:gd name="connsiteX5" fmla="*/ 0 w 1591246"/>
                <a:gd name="connsiteY5" fmla="*/ 450853 h 530415"/>
                <a:gd name="connsiteX6" fmla="*/ 0 w 1591246"/>
                <a:gd name="connsiteY6" fmla="*/ 79562 h 530415"/>
                <a:gd name="connsiteX7" fmla="*/ 79562 w 1591246"/>
                <a:gd name="connsiteY7" fmla="*/ 0 h 5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1246" h="530415">
                  <a:moveTo>
                    <a:pt x="1511684" y="0"/>
                  </a:moveTo>
                  <a:cubicBezTo>
                    <a:pt x="1555626" y="0"/>
                    <a:pt x="1591247" y="35621"/>
                    <a:pt x="1591247" y="79562"/>
                  </a:cubicBezTo>
                  <a:lnTo>
                    <a:pt x="1591247" y="450853"/>
                  </a:lnTo>
                  <a:cubicBezTo>
                    <a:pt x="1591247" y="494794"/>
                    <a:pt x="1555626" y="530416"/>
                    <a:pt x="1511684" y="530416"/>
                  </a:cubicBezTo>
                  <a:lnTo>
                    <a:pt x="79562" y="530416"/>
                  </a:lnTo>
                  <a:cubicBezTo>
                    <a:pt x="35621" y="530416"/>
                    <a:pt x="0" y="494794"/>
                    <a:pt x="0" y="450853"/>
                  </a:cubicBezTo>
                  <a:lnTo>
                    <a:pt x="0" y="79562"/>
                  </a:lnTo>
                  <a:cubicBezTo>
                    <a:pt x="0" y="35621"/>
                    <a:pt x="35621" y="0"/>
                    <a:pt x="79562" y="0"/>
                  </a:cubicBezTo>
                  <a:close/>
                </a:path>
              </a:pathLst>
            </a:custGeom>
            <a:solidFill>
              <a:srgbClr val="72BDD7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D4CA6B9D-55A4-ECD4-D0B1-B2DEE460A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95681" y="4922922"/>
              <a:ext cx="1564725" cy="225426"/>
            </a:xfrm>
            <a:custGeom>
              <a:avLst/>
              <a:gdLst>
                <a:gd name="connsiteX0" fmla="*/ -1 w 1564725"/>
                <a:gd name="connsiteY0" fmla="*/ -1 h 225426"/>
                <a:gd name="connsiteX1" fmla="*/ 1564725 w 1564725"/>
                <a:gd name="connsiteY1" fmla="*/ -1 h 225426"/>
                <a:gd name="connsiteX2" fmla="*/ 1564725 w 1564725"/>
                <a:gd name="connsiteY2" fmla="*/ 225426 h 225426"/>
                <a:gd name="connsiteX3" fmla="*/ -1 w 156472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725" h="225426">
                  <a:moveTo>
                    <a:pt x="-1" y="-1"/>
                  </a:moveTo>
                  <a:lnTo>
                    <a:pt x="1564725" y="-1"/>
                  </a:lnTo>
                  <a:lnTo>
                    <a:pt x="156472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5154E6EC-AA60-F618-DD58-33ABA39003EF}"/>
              </a:ext>
            </a:extLst>
          </p:cNvPr>
          <p:cNvSpPr/>
          <p:nvPr/>
        </p:nvSpPr>
        <p:spPr>
          <a:xfrm>
            <a:off x="5842223" y="4485329"/>
            <a:ext cx="2121662" cy="1060831"/>
          </a:xfrm>
          <a:custGeom>
            <a:avLst/>
            <a:gdLst>
              <a:gd name="connsiteX0" fmla="*/ 1962538 w 2121662"/>
              <a:gd name="connsiteY0" fmla="*/ 0 h 1060831"/>
              <a:gd name="connsiteX1" fmla="*/ 2121662 w 2121662"/>
              <a:gd name="connsiteY1" fmla="*/ 159125 h 1060831"/>
              <a:gd name="connsiteX2" fmla="*/ 2121662 w 2121662"/>
              <a:gd name="connsiteY2" fmla="*/ 901706 h 1060831"/>
              <a:gd name="connsiteX3" fmla="*/ 1962538 w 2121662"/>
              <a:gd name="connsiteY3" fmla="*/ 1060831 h 1060831"/>
              <a:gd name="connsiteX4" fmla="*/ 159125 w 2121662"/>
              <a:gd name="connsiteY4" fmla="*/ 1060831 h 1060831"/>
              <a:gd name="connsiteX5" fmla="*/ 0 w 2121662"/>
              <a:gd name="connsiteY5" fmla="*/ 901706 h 1060831"/>
              <a:gd name="connsiteX6" fmla="*/ 0 w 2121662"/>
              <a:gd name="connsiteY6" fmla="*/ 159125 h 1060831"/>
              <a:gd name="connsiteX7" fmla="*/ 159125 w 2121662"/>
              <a:gd name="connsiteY7" fmla="*/ 0 h 106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1662" h="1060831">
                <a:moveTo>
                  <a:pt x="1962538" y="0"/>
                </a:moveTo>
                <a:cubicBezTo>
                  <a:pt x="2050420" y="0"/>
                  <a:pt x="2121662" y="71243"/>
                  <a:pt x="2121662" y="159125"/>
                </a:cubicBezTo>
                <a:lnTo>
                  <a:pt x="2121662" y="901706"/>
                </a:lnTo>
                <a:cubicBezTo>
                  <a:pt x="2121662" y="989589"/>
                  <a:pt x="2050420" y="1060831"/>
                  <a:pt x="1962538" y="1060831"/>
                </a:cubicBezTo>
                <a:lnTo>
                  <a:pt x="159125" y="1060831"/>
                </a:lnTo>
                <a:cubicBezTo>
                  <a:pt x="71243" y="1060831"/>
                  <a:pt x="0" y="989589"/>
                  <a:pt x="0" y="901706"/>
                </a:cubicBezTo>
                <a:lnTo>
                  <a:pt x="0" y="159125"/>
                </a:lnTo>
                <a:cubicBezTo>
                  <a:pt x="0" y="71243"/>
                  <a:pt x="71243" y="0"/>
                  <a:pt x="159125" y="0"/>
                </a:cubicBezTo>
                <a:close/>
              </a:path>
            </a:pathLst>
          </a:custGeom>
          <a:solidFill>
            <a:srgbClr val="AADCDE"/>
          </a:solidFill>
          <a:ln w="13259" cap="flat">
            <a:solidFill>
              <a:srgbClr val="0E2D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147" name="图形 4">
            <a:extLst>
              <a:ext uri="{FF2B5EF4-FFF2-40B4-BE49-F238E27FC236}">
                <a16:creationId xmlns:a16="http://schemas.microsoft.com/office/drawing/2014/main" id="{9CAA316E-3ED6-02C3-6D01-BB381766C852}"/>
              </a:ext>
            </a:extLst>
          </p:cNvPr>
          <p:cNvGrpSpPr/>
          <p:nvPr/>
        </p:nvGrpSpPr>
        <p:grpSpPr>
          <a:xfrm>
            <a:off x="6903054" y="4485329"/>
            <a:ext cx="1060831" cy="397811"/>
            <a:chOff x="6903054" y="4485329"/>
            <a:chExt cx="1060831" cy="397811"/>
          </a:xfrm>
          <a:noFill/>
        </p:grpSpPr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F78E0D14-BDED-CA90-23E2-9DBF5D2F65DD}"/>
                </a:ext>
              </a:extLst>
            </p:cNvPr>
            <p:cNvSpPr/>
            <p:nvPr/>
          </p:nvSpPr>
          <p:spPr>
            <a:xfrm>
              <a:off x="6903054" y="4485329"/>
              <a:ext cx="1060831" cy="397811"/>
            </a:xfrm>
            <a:custGeom>
              <a:avLst/>
              <a:gdLst>
                <a:gd name="connsiteX0" fmla="*/ 0 w 1060831"/>
                <a:gd name="connsiteY0" fmla="*/ 0 h 397811"/>
                <a:gd name="connsiteX1" fmla="*/ 1060831 w 1060831"/>
                <a:gd name="connsiteY1" fmla="*/ 0 h 397811"/>
                <a:gd name="connsiteX2" fmla="*/ 1060831 w 1060831"/>
                <a:gd name="connsiteY2" fmla="*/ 397812 h 397811"/>
                <a:gd name="connsiteX3" fmla="*/ 0 w 1060831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831" h="397811">
                  <a:moveTo>
                    <a:pt x="0" y="0"/>
                  </a:moveTo>
                  <a:lnTo>
                    <a:pt x="1060831" y="0"/>
                  </a:lnTo>
                  <a:lnTo>
                    <a:pt x="1060831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7C715B08-B0BE-EAFD-308F-5001C5BAB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29027" y="4591412"/>
              <a:ext cx="795623" cy="225426"/>
            </a:xfrm>
            <a:custGeom>
              <a:avLst/>
              <a:gdLst>
                <a:gd name="connsiteX0" fmla="*/ -1 w 795623"/>
                <a:gd name="connsiteY0" fmla="*/ -1 h 225426"/>
                <a:gd name="connsiteX1" fmla="*/ 795623 w 795623"/>
                <a:gd name="connsiteY1" fmla="*/ -1 h 225426"/>
                <a:gd name="connsiteX2" fmla="*/ 795623 w 795623"/>
                <a:gd name="connsiteY2" fmla="*/ 225426 h 225426"/>
                <a:gd name="connsiteX3" fmla="*/ -1 w 795623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23" h="225426">
                  <a:moveTo>
                    <a:pt x="-1" y="-1"/>
                  </a:moveTo>
                  <a:lnTo>
                    <a:pt x="795623" y="-1"/>
                  </a:lnTo>
                  <a:lnTo>
                    <a:pt x="795623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50" name="图形 4">
            <a:extLst>
              <a:ext uri="{FF2B5EF4-FFF2-40B4-BE49-F238E27FC236}">
                <a16:creationId xmlns:a16="http://schemas.microsoft.com/office/drawing/2014/main" id="{3A0781E6-98B5-3259-3FCF-4DDAEA9D6BDF}"/>
              </a:ext>
            </a:extLst>
          </p:cNvPr>
          <p:cNvGrpSpPr/>
          <p:nvPr/>
        </p:nvGrpSpPr>
        <p:grpSpPr>
          <a:xfrm>
            <a:off x="6704148" y="5015744"/>
            <a:ext cx="1060831" cy="530415"/>
            <a:chOff x="6704148" y="5015744"/>
            <a:chExt cx="1060831" cy="530415"/>
          </a:xfrm>
        </p:grpSpPr>
        <p:grpSp>
          <p:nvGrpSpPr>
            <p:cNvPr id="151" name="图形 4">
              <a:extLst>
                <a:ext uri="{FF2B5EF4-FFF2-40B4-BE49-F238E27FC236}">
                  <a16:creationId xmlns:a16="http://schemas.microsoft.com/office/drawing/2014/main" id="{8AE61CEB-3729-26F2-243F-B723C7CE1645}"/>
                </a:ext>
              </a:extLst>
            </p:cNvPr>
            <p:cNvGrpSpPr/>
            <p:nvPr/>
          </p:nvGrpSpPr>
          <p:grpSpPr>
            <a:xfrm>
              <a:off x="6704148" y="5015744"/>
              <a:ext cx="1060831" cy="530415"/>
              <a:chOff x="6704148" y="5015744"/>
              <a:chExt cx="1060831" cy="530415"/>
            </a:xfrm>
          </p:grpSpPr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3911BA51-D235-7D29-72F4-A8D8A7977C58}"/>
                  </a:ext>
                </a:extLst>
              </p:cNvPr>
              <p:cNvSpPr/>
              <p:nvPr/>
            </p:nvSpPr>
            <p:spPr>
              <a:xfrm>
                <a:off x="6704148" y="5015744"/>
                <a:ext cx="1060831" cy="530415"/>
              </a:xfrm>
              <a:custGeom>
                <a:avLst/>
                <a:gdLst>
                  <a:gd name="connsiteX0" fmla="*/ 0 w 1060831"/>
                  <a:gd name="connsiteY0" fmla="*/ 0 h 530415"/>
                  <a:gd name="connsiteX1" fmla="*/ 954748 w 1060831"/>
                  <a:gd name="connsiteY1" fmla="*/ 0 h 530415"/>
                  <a:gd name="connsiteX2" fmla="*/ 1060831 w 1060831"/>
                  <a:gd name="connsiteY2" fmla="*/ 106083 h 530415"/>
                  <a:gd name="connsiteX3" fmla="*/ 1060831 w 1060831"/>
                  <a:gd name="connsiteY3" fmla="*/ 530416 h 530415"/>
                  <a:gd name="connsiteX4" fmla="*/ 0 w 1060831"/>
                  <a:gd name="connsiteY4" fmla="*/ 530416 h 530415"/>
                  <a:gd name="connsiteX5" fmla="*/ 0 w 1060831"/>
                  <a:gd name="connsiteY5" fmla="*/ 0 h 530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0831" h="530415">
                    <a:moveTo>
                      <a:pt x="0" y="0"/>
                    </a:moveTo>
                    <a:lnTo>
                      <a:pt x="954748" y="0"/>
                    </a:lnTo>
                    <a:lnTo>
                      <a:pt x="1060831" y="106083"/>
                    </a:lnTo>
                    <a:lnTo>
                      <a:pt x="1060831" y="530416"/>
                    </a:lnTo>
                    <a:lnTo>
                      <a:pt x="0" y="530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E8DF"/>
              </a:solidFill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C1B5EBCB-5964-51FD-1DEB-C63C6A2EDB81}"/>
                  </a:ext>
                </a:extLst>
              </p:cNvPr>
              <p:cNvSpPr/>
              <p:nvPr/>
            </p:nvSpPr>
            <p:spPr>
              <a:xfrm>
                <a:off x="7658896" y="5015744"/>
                <a:ext cx="106083" cy="106083"/>
              </a:xfrm>
              <a:custGeom>
                <a:avLst/>
                <a:gdLst>
                  <a:gd name="connsiteX0" fmla="*/ 0 w 106083"/>
                  <a:gd name="connsiteY0" fmla="*/ 0 h 106083"/>
                  <a:gd name="connsiteX1" fmla="*/ 0 w 106083"/>
                  <a:gd name="connsiteY1" fmla="*/ 106083 h 106083"/>
                  <a:gd name="connsiteX2" fmla="*/ 106083 w 106083"/>
                  <a:gd name="connsiteY2" fmla="*/ 106083 h 10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083" h="106083">
                    <a:moveTo>
                      <a:pt x="0" y="0"/>
                    </a:moveTo>
                    <a:lnTo>
                      <a:pt x="0" y="106083"/>
                    </a:lnTo>
                    <a:lnTo>
                      <a:pt x="106083" y="106083"/>
                    </a:lnTo>
                    <a:close/>
                  </a:path>
                </a:pathLst>
              </a:custGeom>
              <a:solidFill>
                <a:srgbClr val="000000">
                  <a:alpha val="5000"/>
                </a:srgbClr>
              </a:solidFill>
              <a:ln w="13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0AF9E274-55A6-49FB-29F9-51A68141E576}"/>
                  </a:ext>
                </a:extLst>
              </p:cNvPr>
              <p:cNvSpPr/>
              <p:nvPr/>
            </p:nvSpPr>
            <p:spPr>
              <a:xfrm>
                <a:off x="7658896" y="5015744"/>
                <a:ext cx="106083" cy="106083"/>
              </a:xfrm>
              <a:custGeom>
                <a:avLst/>
                <a:gdLst>
                  <a:gd name="connsiteX0" fmla="*/ 0 w 106083"/>
                  <a:gd name="connsiteY0" fmla="*/ 0 h 106083"/>
                  <a:gd name="connsiteX1" fmla="*/ 0 w 106083"/>
                  <a:gd name="connsiteY1" fmla="*/ 106083 h 106083"/>
                  <a:gd name="connsiteX2" fmla="*/ 106083 w 106083"/>
                  <a:gd name="connsiteY2" fmla="*/ 106083 h 10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083" h="106083">
                    <a:moveTo>
                      <a:pt x="0" y="0"/>
                    </a:moveTo>
                    <a:lnTo>
                      <a:pt x="0" y="106083"/>
                    </a:lnTo>
                    <a:lnTo>
                      <a:pt x="106083" y="106083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pic>
          <p:nvPicPr>
            <p:cNvPr id="155" name="图片 154">
              <a:extLst>
                <a:ext uri="{FF2B5EF4-FFF2-40B4-BE49-F238E27FC236}">
                  <a16:creationId xmlns:a16="http://schemas.microsoft.com/office/drawing/2014/main" id="{A7D06E9A-40A3-5EF7-3FE0-F71039608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10778" y="5088677"/>
              <a:ext cx="1034310" cy="424332"/>
            </a:xfrm>
            <a:custGeom>
              <a:avLst/>
              <a:gdLst>
                <a:gd name="connsiteX0" fmla="*/ -1 w 1034310"/>
                <a:gd name="connsiteY0" fmla="*/ -1 h 424332"/>
                <a:gd name="connsiteX1" fmla="*/ 1034310 w 1034310"/>
                <a:gd name="connsiteY1" fmla="*/ -1 h 424332"/>
                <a:gd name="connsiteX2" fmla="*/ 1034310 w 1034310"/>
                <a:gd name="connsiteY2" fmla="*/ 424332 h 424332"/>
                <a:gd name="connsiteX3" fmla="*/ -1 w 1034310"/>
                <a:gd name="connsiteY3" fmla="*/ 424332 h 42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4310" h="424332">
                  <a:moveTo>
                    <a:pt x="-1" y="-1"/>
                  </a:moveTo>
                  <a:lnTo>
                    <a:pt x="1034310" y="-1"/>
                  </a:lnTo>
                  <a:lnTo>
                    <a:pt x="1034310" y="424332"/>
                  </a:lnTo>
                  <a:lnTo>
                    <a:pt x="-1" y="424332"/>
                  </a:lnTo>
                  <a:close/>
                </a:path>
              </a:pathLst>
            </a:custGeom>
          </p:spPr>
        </p:pic>
      </p:grpSp>
      <p:grpSp>
        <p:nvGrpSpPr>
          <p:cNvPr id="214" name="!!queue2">
            <a:extLst>
              <a:ext uri="{FF2B5EF4-FFF2-40B4-BE49-F238E27FC236}">
                <a16:creationId xmlns:a16="http://schemas.microsoft.com/office/drawing/2014/main" id="{C70E8AB1-E44C-773B-39AD-8BEC8B92226E}"/>
              </a:ext>
            </a:extLst>
          </p:cNvPr>
          <p:cNvGrpSpPr/>
          <p:nvPr/>
        </p:nvGrpSpPr>
        <p:grpSpPr>
          <a:xfrm>
            <a:off x="6041129" y="5015744"/>
            <a:ext cx="663019" cy="530415"/>
            <a:chOff x="6041129" y="5015744"/>
            <a:chExt cx="663019" cy="530415"/>
          </a:xfrm>
        </p:grpSpPr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C0078C25-75FB-C767-4541-64EC028820E8}"/>
                </a:ext>
              </a:extLst>
            </p:cNvPr>
            <p:cNvSpPr/>
            <p:nvPr/>
          </p:nvSpPr>
          <p:spPr>
            <a:xfrm>
              <a:off x="6041129" y="5015744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32434B82-2582-47D1-2646-19AABBBAC40C}"/>
                </a:ext>
              </a:extLst>
            </p:cNvPr>
            <p:cNvSpPr/>
            <p:nvPr/>
          </p:nvSpPr>
          <p:spPr>
            <a:xfrm>
              <a:off x="6041129" y="5148348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8A5FEA46-ADCB-85FE-A308-01B3C882ABBD}"/>
                </a:ext>
              </a:extLst>
            </p:cNvPr>
            <p:cNvSpPr/>
            <p:nvPr/>
          </p:nvSpPr>
          <p:spPr>
            <a:xfrm>
              <a:off x="6041129" y="5280952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3AE6B35E-2A02-0CAD-027F-1CC7D349174B}"/>
                </a:ext>
              </a:extLst>
            </p:cNvPr>
            <p:cNvSpPr/>
            <p:nvPr/>
          </p:nvSpPr>
          <p:spPr>
            <a:xfrm>
              <a:off x="6041129" y="5413556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160" name="图形 4">
            <a:extLst>
              <a:ext uri="{FF2B5EF4-FFF2-40B4-BE49-F238E27FC236}">
                <a16:creationId xmlns:a16="http://schemas.microsoft.com/office/drawing/2014/main" id="{F701A3DE-1160-91CF-15A9-7B138977AAD7}"/>
              </a:ext>
            </a:extLst>
          </p:cNvPr>
          <p:cNvGrpSpPr/>
          <p:nvPr/>
        </p:nvGrpSpPr>
        <p:grpSpPr>
          <a:xfrm>
            <a:off x="6359378" y="2776330"/>
            <a:ext cx="1074091" cy="1708998"/>
            <a:chOff x="6359378" y="2776330"/>
            <a:chExt cx="1074091" cy="1708998"/>
          </a:xfrm>
          <a:noFill/>
        </p:grpSpPr>
        <p:grpSp>
          <p:nvGrpSpPr>
            <p:cNvPr id="161" name="图形 4">
              <a:extLst>
                <a:ext uri="{FF2B5EF4-FFF2-40B4-BE49-F238E27FC236}">
                  <a16:creationId xmlns:a16="http://schemas.microsoft.com/office/drawing/2014/main" id="{F9A26E51-AD3E-F894-0616-E1C49BFF4E8F}"/>
                </a:ext>
              </a:extLst>
            </p:cNvPr>
            <p:cNvGrpSpPr/>
            <p:nvPr/>
          </p:nvGrpSpPr>
          <p:grpSpPr>
            <a:xfrm>
              <a:off x="6880909" y="2776330"/>
              <a:ext cx="44290" cy="1708998"/>
              <a:chOff x="6880909" y="2776330"/>
              <a:chExt cx="44290" cy="1708998"/>
            </a:xfrm>
            <a:noFill/>
          </p:grpSpPr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65522E35-4C06-B848-49BE-6FA3445800EC}"/>
                  </a:ext>
                </a:extLst>
              </p:cNvPr>
              <p:cNvSpPr/>
              <p:nvPr/>
            </p:nvSpPr>
            <p:spPr>
              <a:xfrm>
                <a:off x="6903054" y="2791182"/>
                <a:ext cx="13260" cy="1694147"/>
              </a:xfrm>
              <a:custGeom>
                <a:avLst/>
                <a:gdLst>
                  <a:gd name="connsiteX0" fmla="*/ 0 w 13260"/>
                  <a:gd name="connsiteY0" fmla="*/ 1694147 h 1694147"/>
                  <a:gd name="connsiteX1" fmla="*/ 0 w 13260"/>
                  <a:gd name="connsiteY1" fmla="*/ 0 h 169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60" h="1694147">
                    <a:moveTo>
                      <a:pt x="0" y="1694147"/>
                    </a:moveTo>
                    <a:lnTo>
                      <a:pt x="0" y="0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1B492349-ED61-3DF6-CC8C-12894CCF2ABC}"/>
                  </a:ext>
                </a:extLst>
              </p:cNvPr>
              <p:cNvSpPr/>
              <p:nvPr/>
            </p:nvSpPr>
            <p:spPr>
              <a:xfrm>
                <a:off x="6880909" y="2776330"/>
                <a:ext cx="44290" cy="66301"/>
              </a:xfrm>
              <a:custGeom>
                <a:avLst/>
                <a:gdLst>
                  <a:gd name="connsiteX0" fmla="*/ 44290 w 44290"/>
                  <a:gd name="connsiteY0" fmla="*/ 66302 h 66301"/>
                  <a:gd name="connsiteX1" fmla="*/ 22145 w 44290"/>
                  <a:gd name="connsiteY1" fmla="*/ 0 h 66301"/>
                  <a:gd name="connsiteX2" fmla="*/ 0 w 44290"/>
                  <a:gd name="connsiteY2" fmla="*/ 66302 h 6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290" h="66301">
                    <a:moveTo>
                      <a:pt x="44290" y="66302"/>
                    </a:moveTo>
                    <a:lnTo>
                      <a:pt x="22145" y="0"/>
                    </a:lnTo>
                    <a:lnTo>
                      <a:pt x="0" y="66302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9C400B2B-CDA6-FDE6-2525-397D83520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59378" y="3523951"/>
              <a:ext cx="1074091" cy="208851"/>
            </a:xfrm>
            <a:custGeom>
              <a:avLst/>
              <a:gdLst>
                <a:gd name="connsiteX0" fmla="*/ -1 w 1074091"/>
                <a:gd name="connsiteY0" fmla="*/ -1 h 208851"/>
                <a:gd name="connsiteX1" fmla="*/ 1074091 w 1074091"/>
                <a:gd name="connsiteY1" fmla="*/ -1 h 208851"/>
                <a:gd name="connsiteX2" fmla="*/ 1074091 w 1074091"/>
                <a:gd name="connsiteY2" fmla="*/ 208851 h 208851"/>
                <a:gd name="connsiteX3" fmla="*/ -1 w 1074091"/>
                <a:gd name="connsiteY3" fmla="*/ 208851 h 20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091" h="208851">
                  <a:moveTo>
                    <a:pt x="-1" y="-1"/>
                  </a:moveTo>
                  <a:lnTo>
                    <a:pt x="1074091" y="-1"/>
                  </a:lnTo>
                  <a:lnTo>
                    <a:pt x="1074091" y="208851"/>
                  </a:lnTo>
                  <a:lnTo>
                    <a:pt x="-1" y="208851"/>
                  </a:lnTo>
                  <a:close/>
                </a:path>
              </a:pathLst>
            </a:custGeom>
          </p:spPr>
        </p:pic>
      </p:grpSp>
      <p:grpSp>
        <p:nvGrpSpPr>
          <p:cNvPr id="165" name="!!noan1">
            <a:extLst>
              <a:ext uri="{FF2B5EF4-FFF2-40B4-BE49-F238E27FC236}">
                <a16:creationId xmlns:a16="http://schemas.microsoft.com/office/drawing/2014/main" id="{46B08C22-AAEB-FC65-1556-0C52F184E87A}"/>
              </a:ext>
            </a:extLst>
          </p:cNvPr>
          <p:cNvGrpSpPr/>
          <p:nvPr/>
        </p:nvGrpSpPr>
        <p:grpSpPr>
          <a:xfrm>
            <a:off x="5048191" y="2474126"/>
            <a:ext cx="1059239" cy="44289"/>
            <a:chOff x="5048191" y="2474126"/>
            <a:chExt cx="1059239" cy="44289"/>
          </a:xfrm>
          <a:noFill/>
        </p:grpSpPr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56CC2036-4DE1-A352-F2F3-9E5F85F172B7}"/>
                </a:ext>
              </a:extLst>
            </p:cNvPr>
            <p:cNvSpPr/>
            <p:nvPr/>
          </p:nvSpPr>
          <p:spPr>
            <a:xfrm>
              <a:off x="5063042" y="2496271"/>
              <a:ext cx="1044388" cy="13260"/>
            </a:xfrm>
            <a:custGeom>
              <a:avLst/>
              <a:gdLst>
                <a:gd name="connsiteX0" fmla="*/ 1044388 w 1044388"/>
                <a:gd name="connsiteY0" fmla="*/ 0 h 13260"/>
                <a:gd name="connsiteX1" fmla="*/ 0 w 1044388"/>
                <a:gd name="connsiteY1" fmla="*/ 0 h 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4388" h="13260">
                  <a:moveTo>
                    <a:pt x="1044388" y="0"/>
                  </a:moveTo>
                  <a:lnTo>
                    <a:pt x="0" y="0"/>
                  </a:lnTo>
                </a:path>
              </a:pathLst>
            </a:custGeom>
            <a:noFill/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55496082-FDEA-661C-67BB-4AA3C3C79731}"/>
                </a:ext>
              </a:extLst>
            </p:cNvPr>
            <p:cNvSpPr/>
            <p:nvPr/>
          </p:nvSpPr>
          <p:spPr>
            <a:xfrm>
              <a:off x="5048191" y="2474126"/>
              <a:ext cx="66301" cy="44289"/>
            </a:xfrm>
            <a:custGeom>
              <a:avLst/>
              <a:gdLst>
                <a:gd name="connsiteX0" fmla="*/ 66302 w 66301"/>
                <a:gd name="connsiteY0" fmla="*/ 0 h 44289"/>
                <a:gd name="connsiteX1" fmla="*/ 0 w 66301"/>
                <a:gd name="connsiteY1" fmla="*/ 22145 h 44289"/>
                <a:gd name="connsiteX2" fmla="*/ 66302 w 66301"/>
                <a:gd name="connsiteY2" fmla="*/ 44290 h 4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01" h="44289">
                  <a:moveTo>
                    <a:pt x="66302" y="0"/>
                  </a:moveTo>
                  <a:lnTo>
                    <a:pt x="0" y="22145"/>
                  </a:lnTo>
                  <a:lnTo>
                    <a:pt x="66302" y="44290"/>
                  </a:lnTo>
                </a:path>
              </a:pathLst>
            </a:custGeom>
            <a:noFill/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168" name="!!noan41">
            <a:extLst>
              <a:ext uri="{FF2B5EF4-FFF2-40B4-BE49-F238E27FC236}">
                <a16:creationId xmlns:a16="http://schemas.microsoft.com/office/drawing/2014/main" id="{6B3FC535-C478-10D5-1692-687A5970D6D6}"/>
              </a:ext>
            </a:extLst>
          </p:cNvPr>
          <p:cNvGrpSpPr/>
          <p:nvPr/>
        </p:nvGrpSpPr>
        <p:grpSpPr>
          <a:xfrm>
            <a:off x="5313398" y="3587998"/>
            <a:ext cx="882479" cy="882478"/>
            <a:chOff x="5313398" y="3587998"/>
            <a:chExt cx="882479" cy="882478"/>
          </a:xfrm>
          <a:noFill/>
        </p:grpSpPr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F8E2556F-990C-1F1B-9C64-D3CAFA268B43}"/>
                </a:ext>
              </a:extLst>
            </p:cNvPr>
            <p:cNvSpPr/>
            <p:nvPr/>
          </p:nvSpPr>
          <p:spPr>
            <a:xfrm>
              <a:off x="5328250" y="3610143"/>
              <a:ext cx="845482" cy="845482"/>
            </a:xfrm>
            <a:custGeom>
              <a:avLst/>
              <a:gdLst>
                <a:gd name="connsiteX0" fmla="*/ 0 w 845482"/>
                <a:gd name="connsiteY0" fmla="*/ 0 h 845482"/>
                <a:gd name="connsiteX1" fmla="*/ 845483 w 845482"/>
                <a:gd name="connsiteY1" fmla="*/ 0 h 845482"/>
                <a:gd name="connsiteX2" fmla="*/ 845483 w 845482"/>
                <a:gd name="connsiteY2" fmla="*/ 845482 h 8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5482" h="845482">
                  <a:moveTo>
                    <a:pt x="0" y="0"/>
                  </a:moveTo>
                  <a:lnTo>
                    <a:pt x="845483" y="0"/>
                  </a:lnTo>
                  <a:lnTo>
                    <a:pt x="845483" y="845482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0F59492C-9BDC-C7E4-5B1B-3673B6806959}"/>
                </a:ext>
              </a:extLst>
            </p:cNvPr>
            <p:cNvSpPr/>
            <p:nvPr/>
          </p:nvSpPr>
          <p:spPr>
            <a:xfrm>
              <a:off x="5313398" y="3587998"/>
              <a:ext cx="66301" cy="44289"/>
            </a:xfrm>
            <a:custGeom>
              <a:avLst/>
              <a:gdLst>
                <a:gd name="connsiteX0" fmla="*/ 66302 w 66301"/>
                <a:gd name="connsiteY0" fmla="*/ 0 h 44289"/>
                <a:gd name="connsiteX1" fmla="*/ 0 w 66301"/>
                <a:gd name="connsiteY1" fmla="*/ 22145 h 44289"/>
                <a:gd name="connsiteX2" fmla="*/ 66302 w 66301"/>
                <a:gd name="connsiteY2" fmla="*/ 44290 h 4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01" h="44289">
                  <a:moveTo>
                    <a:pt x="66302" y="0"/>
                  </a:moveTo>
                  <a:lnTo>
                    <a:pt x="0" y="22145"/>
                  </a:lnTo>
                  <a:lnTo>
                    <a:pt x="66302" y="44290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9A1A2B93-004B-13E0-6382-3D03531C250C}"/>
                </a:ext>
              </a:extLst>
            </p:cNvPr>
            <p:cNvSpPr/>
            <p:nvPr/>
          </p:nvSpPr>
          <p:spPr>
            <a:xfrm>
              <a:off x="6151587" y="4404175"/>
              <a:ext cx="44290" cy="66301"/>
            </a:xfrm>
            <a:custGeom>
              <a:avLst/>
              <a:gdLst>
                <a:gd name="connsiteX0" fmla="*/ 0 w 44290"/>
                <a:gd name="connsiteY0" fmla="*/ 0 h 66301"/>
                <a:gd name="connsiteX1" fmla="*/ 22145 w 44290"/>
                <a:gd name="connsiteY1" fmla="*/ 66302 h 66301"/>
                <a:gd name="connsiteX2" fmla="*/ 44290 w 44290"/>
                <a:gd name="connsiteY2" fmla="*/ 0 h 6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90" h="66301">
                  <a:moveTo>
                    <a:pt x="0" y="0"/>
                  </a:moveTo>
                  <a:lnTo>
                    <a:pt x="22145" y="66302"/>
                  </a:lnTo>
                  <a:lnTo>
                    <a:pt x="44290" y="0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172" name="!!smbuffer">
            <a:extLst>
              <a:ext uri="{FF2B5EF4-FFF2-40B4-BE49-F238E27FC236}">
                <a16:creationId xmlns:a16="http://schemas.microsoft.com/office/drawing/2014/main" id="{F14CC2BC-ED6B-1A55-03EF-F09FAC63F0A8}"/>
              </a:ext>
            </a:extLst>
          </p:cNvPr>
          <p:cNvGrpSpPr/>
          <p:nvPr/>
        </p:nvGrpSpPr>
        <p:grpSpPr>
          <a:xfrm>
            <a:off x="3176885" y="3079728"/>
            <a:ext cx="2121662" cy="1060831"/>
            <a:chOff x="3176885" y="3079728"/>
            <a:chExt cx="2121662" cy="1060831"/>
          </a:xfrm>
          <a:solidFill>
            <a:srgbClr val="AADCDE"/>
          </a:solidFill>
        </p:grpSpPr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DCC50F2D-93BF-88A4-B100-576FED7C2879}"/>
                </a:ext>
              </a:extLst>
            </p:cNvPr>
            <p:cNvSpPr/>
            <p:nvPr/>
          </p:nvSpPr>
          <p:spPr>
            <a:xfrm>
              <a:off x="3176885" y="3079728"/>
              <a:ext cx="2121662" cy="1060831"/>
            </a:xfrm>
            <a:custGeom>
              <a:avLst/>
              <a:gdLst>
                <a:gd name="connsiteX0" fmla="*/ 0 w 2121662"/>
                <a:gd name="connsiteY0" fmla="*/ 0 h 1060831"/>
                <a:gd name="connsiteX1" fmla="*/ 2121662 w 2121662"/>
                <a:gd name="connsiteY1" fmla="*/ 0 h 1060831"/>
                <a:gd name="connsiteX2" fmla="*/ 2121662 w 2121662"/>
                <a:gd name="connsiteY2" fmla="*/ 1060831 h 1060831"/>
                <a:gd name="connsiteX3" fmla="*/ 0 w 2121662"/>
                <a:gd name="connsiteY3" fmla="*/ 1060831 h 106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1662" h="1060831">
                  <a:moveTo>
                    <a:pt x="0" y="0"/>
                  </a:moveTo>
                  <a:lnTo>
                    <a:pt x="2121662" y="0"/>
                  </a:lnTo>
                  <a:lnTo>
                    <a:pt x="2121662" y="1060831"/>
                  </a:lnTo>
                  <a:lnTo>
                    <a:pt x="0" y="1060831"/>
                  </a:lnTo>
                  <a:close/>
                </a:path>
              </a:pathLst>
            </a:custGeom>
            <a:solidFill>
              <a:srgbClr val="AADCDE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CCDEBFE8-30E8-1230-DD4F-F887BF1D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83515" y="3517320"/>
              <a:ext cx="2095141" cy="225426"/>
            </a:xfrm>
            <a:custGeom>
              <a:avLst/>
              <a:gdLst>
                <a:gd name="connsiteX0" fmla="*/ -1 w 2095141"/>
                <a:gd name="connsiteY0" fmla="*/ -1 h 225426"/>
                <a:gd name="connsiteX1" fmla="*/ 2095141 w 2095141"/>
                <a:gd name="connsiteY1" fmla="*/ -1 h 225426"/>
                <a:gd name="connsiteX2" fmla="*/ 2095141 w 2095141"/>
                <a:gd name="connsiteY2" fmla="*/ 225426 h 225426"/>
                <a:gd name="connsiteX3" fmla="*/ -1 w 2095141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141" h="225426">
                  <a:moveTo>
                    <a:pt x="-1" y="-1"/>
                  </a:moveTo>
                  <a:lnTo>
                    <a:pt x="2095141" y="-1"/>
                  </a:lnTo>
                  <a:lnTo>
                    <a:pt x="2095141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75" name="!!noan51">
            <a:extLst>
              <a:ext uri="{FF2B5EF4-FFF2-40B4-BE49-F238E27FC236}">
                <a16:creationId xmlns:a16="http://schemas.microsoft.com/office/drawing/2014/main" id="{9F6DC452-8B78-D87C-2717-4743E462E609}"/>
              </a:ext>
            </a:extLst>
          </p:cNvPr>
          <p:cNvGrpSpPr/>
          <p:nvPr/>
        </p:nvGrpSpPr>
        <p:grpSpPr>
          <a:xfrm>
            <a:off x="2207285" y="4617933"/>
            <a:ext cx="1166914" cy="520470"/>
            <a:chOff x="2207285" y="4617933"/>
            <a:chExt cx="1166914" cy="520470"/>
          </a:xfrm>
          <a:noFill/>
        </p:grpSpPr>
        <p:grpSp>
          <p:nvGrpSpPr>
            <p:cNvPr id="176" name="图形 4">
              <a:extLst>
                <a:ext uri="{FF2B5EF4-FFF2-40B4-BE49-F238E27FC236}">
                  <a16:creationId xmlns:a16="http://schemas.microsoft.com/office/drawing/2014/main" id="{40851446-D3FE-8F1D-C7E7-43ADC803616C}"/>
                </a:ext>
              </a:extLst>
            </p:cNvPr>
            <p:cNvGrpSpPr/>
            <p:nvPr/>
          </p:nvGrpSpPr>
          <p:grpSpPr>
            <a:xfrm>
              <a:off x="2207285" y="4617933"/>
              <a:ext cx="1166914" cy="419956"/>
              <a:chOff x="2207285" y="4617933"/>
              <a:chExt cx="1166914" cy="419956"/>
            </a:xfrm>
            <a:noFill/>
          </p:grpSpPr>
          <p:sp>
            <p:nvSpPr>
              <p:cNvPr id="177" name="任意多边形: 形状 176">
                <a:extLst>
                  <a:ext uri="{FF2B5EF4-FFF2-40B4-BE49-F238E27FC236}">
                    <a16:creationId xmlns:a16="http://schemas.microsoft.com/office/drawing/2014/main" id="{7F8C8E0D-3B3E-5B72-ADDE-F40E26DBAB68}"/>
                  </a:ext>
                </a:extLst>
              </p:cNvPr>
              <p:cNvSpPr/>
              <p:nvPr/>
            </p:nvSpPr>
            <p:spPr>
              <a:xfrm>
                <a:off x="2207285" y="4617933"/>
                <a:ext cx="1152062" cy="397811"/>
              </a:xfrm>
              <a:custGeom>
                <a:avLst/>
                <a:gdLst>
                  <a:gd name="connsiteX0" fmla="*/ 0 w 1152062"/>
                  <a:gd name="connsiteY0" fmla="*/ 0 h 397811"/>
                  <a:gd name="connsiteX1" fmla="*/ 530 w 1152062"/>
                  <a:gd name="connsiteY1" fmla="*/ 39781 h 397811"/>
                  <a:gd name="connsiteX2" fmla="*/ 404972 w 1152062"/>
                  <a:gd name="connsiteY2" fmla="*/ 39781 h 397811"/>
                  <a:gd name="connsiteX3" fmla="*/ 404972 w 1152062"/>
                  <a:gd name="connsiteY3" fmla="*/ 397812 h 397811"/>
                  <a:gd name="connsiteX4" fmla="*/ 1152062 w 1152062"/>
                  <a:gd name="connsiteY4" fmla="*/ 397812 h 39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62" h="397811">
                    <a:moveTo>
                      <a:pt x="0" y="0"/>
                    </a:moveTo>
                    <a:lnTo>
                      <a:pt x="530" y="39781"/>
                    </a:lnTo>
                    <a:lnTo>
                      <a:pt x="404972" y="39781"/>
                    </a:lnTo>
                    <a:lnTo>
                      <a:pt x="404972" y="397812"/>
                    </a:lnTo>
                    <a:lnTo>
                      <a:pt x="1152062" y="397812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178" name="任意多边形: 形状 177">
                <a:extLst>
                  <a:ext uri="{FF2B5EF4-FFF2-40B4-BE49-F238E27FC236}">
                    <a16:creationId xmlns:a16="http://schemas.microsoft.com/office/drawing/2014/main" id="{D8D60490-BACF-8729-7B46-B62CF304BDA4}"/>
                  </a:ext>
                </a:extLst>
              </p:cNvPr>
              <p:cNvSpPr/>
              <p:nvPr/>
            </p:nvSpPr>
            <p:spPr>
              <a:xfrm>
                <a:off x="3307897" y="4993599"/>
                <a:ext cx="66301" cy="44290"/>
              </a:xfrm>
              <a:custGeom>
                <a:avLst/>
                <a:gdLst>
                  <a:gd name="connsiteX0" fmla="*/ 0 w 66301"/>
                  <a:gd name="connsiteY0" fmla="*/ 44290 h 44290"/>
                  <a:gd name="connsiteX1" fmla="*/ 66302 w 66301"/>
                  <a:gd name="connsiteY1" fmla="*/ 22145 h 44290"/>
                  <a:gd name="connsiteX2" fmla="*/ 0 w 66301"/>
                  <a:gd name="connsiteY2" fmla="*/ 0 h 4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301" h="44290">
                    <a:moveTo>
                      <a:pt x="0" y="44290"/>
                    </a:moveTo>
                    <a:lnTo>
                      <a:pt x="66302" y="22145"/>
                    </a:lnTo>
                    <a:lnTo>
                      <a:pt x="0" y="0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pic>
          <p:nvPicPr>
            <p:cNvPr id="179" name="图片 178">
              <a:extLst>
                <a:ext uri="{FF2B5EF4-FFF2-40B4-BE49-F238E27FC236}">
                  <a16:creationId xmlns:a16="http://schemas.microsoft.com/office/drawing/2014/main" id="{0FAAD4A7-CE9B-0BA6-023B-AB8039114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852005" y="4929552"/>
              <a:ext cx="291728" cy="208851"/>
            </a:xfrm>
            <a:custGeom>
              <a:avLst/>
              <a:gdLst>
                <a:gd name="connsiteX0" fmla="*/ -1 w 291728"/>
                <a:gd name="connsiteY0" fmla="*/ -1 h 208851"/>
                <a:gd name="connsiteX1" fmla="*/ 291728 w 291728"/>
                <a:gd name="connsiteY1" fmla="*/ -1 h 208851"/>
                <a:gd name="connsiteX2" fmla="*/ 291728 w 291728"/>
                <a:gd name="connsiteY2" fmla="*/ 208851 h 208851"/>
                <a:gd name="connsiteX3" fmla="*/ -1 w 291728"/>
                <a:gd name="connsiteY3" fmla="*/ 208851 h 20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28" h="208851">
                  <a:moveTo>
                    <a:pt x="-1" y="-1"/>
                  </a:moveTo>
                  <a:lnTo>
                    <a:pt x="291728" y="-1"/>
                  </a:lnTo>
                  <a:lnTo>
                    <a:pt x="291728" y="208851"/>
                  </a:lnTo>
                  <a:lnTo>
                    <a:pt x="-1" y="208851"/>
                  </a:lnTo>
                  <a:close/>
                </a:path>
              </a:pathLst>
            </a:custGeom>
          </p:spPr>
        </p:pic>
      </p:grpSp>
      <p:grpSp>
        <p:nvGrpSpPr>
          <p:cNvPr id="180" name="图形 4">
            <a:extLst>
              <a:ext uri="{FF2B5EF4-FFF2-40B4-BE49-F238E27FC236}">
                <a16:creationId xmlns:a16="http://schemas.microsoft.com/office/drawing/2014/main" id="{D39E3E36-F3E3-CEF3-4D9A-7317E295DFE6}"/>
              </a:ext>
            </a:extLst>
          </p:cNvPr>
          <p:cNvGrpSpPr/>
          <p:nvPr/>
        </p:nvGrpSpPr>
        <p:grpSpPr>
          <a:xfrm>
            <a:off x="5974827" y="4657714"/>
            <a:ext cx="795623" cy="397811"/>
            <a:chOff x="5974827" y="4657714"/>
            <a:chExt cx="795623" cy="397811"/>
          </a:xfrm>
          <a:noFill/>
        </p:grpSpPr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05D94A0E-C6F2-D6A6-2896-2AF54EC1A56C}"/>
                </a:ext>
              </a:extLst>
            </p:cNvPr>
            <p:cNvSpPr/>
            <p:nvPr/>
          </p:nvSpPr>
          <p:spPr>
            <a:xfrm>
              <a:off x="5974827" y="4657714"/>
              <a:ext cx="795623" cy="397811"/>
            </a:xfrm>
            <a:custGeom>
              <a:avLst/>
              <a:gdLst>
                <a:gd name="connsiteX0" fmla="*/ 0 w 795623"/>
                <a:gd name="connsiteY0" fmla="*/ 0 h 397811"/>
                <a:gd name="connsiteX1" fmla="*/ 795623 w 795623"/>
                <a:gd name="connsiteY1" fmla="*/ 0 h 397811"/>
                <a:gd name="connsiteX2" fmla="*/ 795623 w 795623"/>
                <a:gd name="connsiteY2" fmla="*/ 397812 h 397811"/>
                <a:gd name="connsiteX3" fmla="*/ 0 w 795623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23" h="397811">
                  <a:moveTo>
                    <a:pt x="0" y="0"/>
                  </a:moveTo>
                  <a:lnTo>
                    <a:pt x="795623" y="0"/>
                  </a:lnTo>
                  <a:lnTo>
                    <a:pt x="795623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182" name="图片 181">
              <a:extLst>
                <a:ext uri="{FF2B5EF4-FFF2-40B4-BE49-F238E27FC236}">
                  <a16:creationId xmlns:a16="http://schemas.microsoft.com/office/drawing/2014/main" id="{9621AB1C-7707-5944-1AD2-CD54877B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00800" y="4763797"/>
              <a:ext cx="530415" cy="225426"/>
            </a:xfrm>
            <a:custGeom>
              <a:avLst/>
              <a:gdLst>
                <a:gd name="connsiteX0" fmla="*/ -1 w 530415"/>
                <a:gd name="connsiteY0" fmla="*/ -1 h 225426"/>
                <a:gd name="connsiteX1" fmla="*/ 530415 w 530415"/>
                <a:gd name="connsiteY1" fmla="*/ -1 h 225426"/>
                <a:gd name="connsiteX2" fmla="*/ 530415 w 530415"/>
                <a:gd name="connsiteY2" fmla="*/ 225426 h 225426"/>
                <a:gd name="connsiteX3" fmla="*/ -1 w 53041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415" h="225426">
                  <a:moveTo>
                    <a:pt x="-1" y="-1"/>
                  </a:moveTo>
                  <a:lnTo>
                    <a:pt x="530415" y="-1"/>
                  </a:lnTo>
                  <a:lnTo>
                    <a:pt x="53041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83" name="!!noan31">
            <a:extLst>
              <a:ext uri="{FF2B5EF4-FFF2-40B4-BE49-F238E27FC236}">
                <a16:creationId xmlns:a16="http://schemas.microsoft.com/office/drawing/2014/main" id="{9FC54306-0558-AD0A-0055-50047D4C7FB2}"/>
              </a:ext>
            </a:extLst>
          </p:cNvPr>
          <p:cNvGrpSpPr/>
          <p:nvPr/>
        </p:nvGrpSpPr>
        <p:grpSpPr>
          <a:xfrm>
            <a:off x="2033706" y="2842632"/>
            <a:ext cx="1128326" cy="789656"/>
            <a:chOff x="2033706" y="2842632"/>
            <a:chExt cx="1128326" cy="789656"/>
          </a:xfrm>
          <a:noFill/>
        </p:grpSpPr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2D9AAE4F-2A9E-E3B7-358F-221ED76B5E15}"/>
                </a:ext>
              </a:extLst>
            </p:cNvPr>
            <p:cNvSpPr/>
            <p:nvPr/>
          </p:nvSpPr>
          <p:spPr>
            <a:xfrm>
              <a:off x="2055719" y="2857484"/>
              <a:ext cx="1091462" cy="752659"/>
            </a:xfrm>
            <a:custGeom>
              <a:avLst/>
              <a:gdLst>
                <a:gd name="connsiteX0" fmla="*/ 0 w 1091462"/>
                <a:gd name="connsiteY0" fmla="*/ 0 h 752659"/>
                <a:gd name="connsiteX1" fmla="*/ 663 w 1091462"/>
                <a:gd name="connsiteY1" fmla="*/ 752660 h 752659"/>
                <a:gd name="connsiteX2" fmla="*/ 1091463 w 1091462"/>
                <a:gd name="connsiteY2" fmla="*/ 752660 h 75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1462" h="752659">
                  <a:moveTo>
                    <a:pt x="0" y="0"/>
                  </a:moveTo>
                  <a:lnTo>
                    <a:pt x="663" y="752660"/>
                  </a:lnTo>
                  <a:lnTo>
                    <a:pt x="1091463" y="752660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A26B14A6-4AD7-0DD0-74BF-E28F8C156780}"/>
                </a:ext>
              </a:extLst>
            </p:cNvPr>
            <p:cNvSpPr/>
            <p:nvPr/>
          </p:nvSpPr>
          <p:spPr>
            <a:xfrm>
              <a:off x="2033706" y="2842632"/>
              <a:ext cx="44157" cy="66301"/>
            </a:xfrm>
            <a:custGeom>
              <a:avLst/>
              <a:gdLst>
                <a:gd name="connsiteX0" fmla="*/ 44157 w 44157"/>
                <a:gd name="connsiteY0" fmla="*/ 66302 h 66301"/>
                <a:gd name="connsiteX1" fmla="*/ 22012 w 44157"/>
                <a:gd name="connsiteY1" fmla="*/ 0 h 66301"/>
                <a:gd name="connsiteX2" fmla="*/ 0 w 44157"/>
                <a:gd name="connsiteY2" fmla="*/ 66302 h 6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57" h="66301">
                  <a:moveTo>
                    <a:pt x="44157" y="66302"/>
                  </a:moveTo>
                  <a:lnTo>
                    <a:pt x="22012" y="0"/>
                  </a:lnTo>
                  <a:lnTo>
                    <a:pt x="0" y="66302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8EBDED42-CF17-65EF-C3FA-2FB3F1412208}"/>
                </a:ext>
              </a:extLst>
            </p:cNvPr>
            <p:cNvSpPr/>
            <p:nvPr/>
          </p:nvSpPr>
          <p:spPr>
            <a:xfrm>
              <a:off x="3095731" y="3587998"/>
              <a:ext cx="66301" cy="44289"/>
            </a:xfrm>
            <a:custGeom>
              <a:avLst/>
              <a:gdLst>
                <a:gd name="connsiteX0" fmla="*/ 0 w 66301"/>
                <a:gd name="connsiteY0" fmla="*/ 44290 h 44289"/>
                <a:gd name="connsiteX1" fmla="*/ 66302 w 66301"/>
                <a:gd name="connsiteY1" fmla="*/ 22145 h 44289"/>
                <a:gd name="connsiteX2" fmla="*/ 0 w 66301"/>
                <a:gd name="connsiteY2" fmla="*/ 0 h 4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01" h="44289">
                  <a:moveTo>
                    <a:pt x="0" y="44290"/>
                  </a:moveTo>
                  <a:lnTo>
                    <a:pt x="66302" y="22145"/>
                  </a:lnTo>
                  <a:lnTo>
                    <a:pt x="0" y="0"/>
                  </a:lnTo>
                </a:path>
              </a:pathLst>
            </a:custGeom>
            <a:noFill/>
            <a:ln w="1325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sp>
        <p:nvSpPr>
          <p:cNvPr id="187" name="任意多边形: 形状 186">
            <a:extLst>
              <a:ext uri="{FF2B5EF4-FFF2-40B4-BE49-F238E27FC236}">
                <a16:creationId xmlns:a16="http://schemas.microsoft.com/office/drawing/2014/main" id="{9D32A5E4-480E-6E1F-D931-E96A552783E8}"/>
              </a:ext>
            </a:extLst>
          </p:cNvPr>
          <p:cNvSpPr/>
          <p:nvPr/>
        </p:nvSpPr>
        <p:spPr>
          <a:xfrm>
            <a:off x="464472" y="1766949"/>
            <a:ext cx="2121662" cy="1060831"/>
          </a:xfrm>
          <a:custGeom>
            <a:avLst/>
            <a:gdLst>
              <a:gd name="connsiteX0" fmla="*/ 1962538 w 2121662"/>
              <a:gd name="connsiteY0" fmla="*/ 0 h 1060831"/>
              <a:gd name="connsiteX1" fmla="*/ 2121662 w 2121662"/>
              <a:gd name="connsiteY1" fmla="*/ 159125 h 1060831"/>
              <a:gd name="connsiteX2" fmla="*/ 2121662 w 2121662"/>
              <a:gd name="connsiteY2" fmla="*/ 901706 h 1060831"/>
              <a:gd name="connsiteX3" fmla="*/ 1962538 w 2121662"/>
              <a:gd name="connsiteY3" fmla="*/ 1060831 h 1060831"/>
              <a:gd name="connsiteX4" fmla="*/ 159125 w 2121662"/>
              <a:gd name="connsiteY4" fmla="*/ 1060831 h 1060831"/>
              <a:gd name="connsiteX5" fmla="*/ 0 w 2121662"/>
              <a:gd name="connsiteY5" fmla="*/ 901706 h 1060831"/>
              <a:gd name="connsiteX6" fmla="*/ 0 w 2121662"/>
              <a:gd name="connsiteY6" fmla="*/ 159125 h 1060831"/>
              <a:gd name="connsiteX7" fmla="*/ 159125 w 2121662"/>
              <a:gd name="connsiteY7" fmla="*/ 0 h 106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1662" h="1060831">
                <a:moveTo>
                  <a:pt x="1962538" y="0"/>
                </a:moveTo>
                <a:cubicBezTo>
                  <a:pt x="2050420" y="0"/>
                  <a:pt x="2121662" y="71243"/>
                  <a:pt x="2121662" y="159125"/>
                </a:cubicBezTo>
                <a:lnTo>
                  <a:pt x="2121662" y="901706"/>
                </a:lnTo>
                <a:cubicBezTo>
                  <a:pt x="2121662" y="989589"/>
                  <a:pt x="2050420" y="1060831"/>
                  <a:pt x="1962538" y="1060831"/>
                </a:cubicBezTo>
                <a:lnTo>
                  <a:pt x="159125" y="1060831"/>
                </a:lnTo>
                <a:cubicBezTo>
                  <a:pt x="71243" y="1060831"/>
                  <a:pt x="0" y="989589"/>
                  <a:pt x="0" y="901706"/>
                </a:cubicBezTo>
                <a:lnTo>
                  <a:pt x="0" y="159125"/>
                </a:lnTo>
                <a:cubicBezTo>
                  <a:pt x="0" y="71243"/>
                  <a:pt x="71243" y="0"/>
                  <a:pt x="159125" y="0"/>
                </a:cubicBezTo>
                <a:close/>
              </a:path>
            </a:pathLst>
          </a:custGeom>
          <a:solidFill>
            <a:srgbClr val="AADCDE"/>
          </a:solidFill>
          <a:ln w="13259" cap="flat">
            <a:solidFill>
              <a:srgbClr val="0E2D5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188" name="图形 4">
            <a:extLst>
              <a:ext uri="{FF2B5EF4-FFF2-40B4-BE49-F238E27FC236}">
                <a16:creationId xmlns:a16="http://schemas.microsoft.com/office/drawing/2014/main" id="{B25E4038-4626-B8EE-B320-7B495E75D7E3}"/>
              </a:ext>
            </a:extLst>
          </p:cNvPr>
          <p:cNvGrpSpPr/>
          <p:nvPr/>
        </p:nvGrpSpPr>
        <p:grpSpPr>
          <a:xfrm>
            <a:off x="464472" y="1766949"/>
            <a:ext cx="1060831" cy="397811"/>
            <a:chOff x="464472" y="1766949"/>
            <a:chExt cx="1060831" cy="397811"/>
          </a:xfrm>
          <a:noFill/>
        </p:grpSpPr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C8F55D80-55F8-5074-5874-F7452FA5F46A}"/>
                </a:ext>
              </a:extLst>
            </p:cNvPr>
            <p:cNvSpPr/>
            <p:nvPr/>
          </p:nvSpPr>
          <p:spPr>
            <a:xfrm>
              <a:off x="464472" y="1766949"/>
              <a:ext cx="1060831" cy="397811"/>
            </a:xfrm>
            <a:custGeom>
              <a:avLst/>
              <a:gdLst>
                <a:gd name="connsiteX0" fmla="*/ 0 w 1060831"/>
                <a:gd name="connsiteY0" fmla="*/ 0 h 397811"/>
                <a:gd name="connsiteX1" fmla="*/ 1060831 w 1060831"/>
                <a:gd name="connsiteY1" fmla="*/ 0 h 397811"/>
                <a:gd name="connsiteX2" fmla="*/ 1060831 w 1060831"/>
                <a:gd name="connsiteY2" fmla="*/ 397812 h 397811"/>
                <a:gd name="connsiteX3" fmla="*/ 0 w 1060831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831" h="397811">
                  <a:moveTo>
                    <a:pt x="0" y="0"/>
                  </a:moveTo>
                  <a:lnTo>
                    <a:pt x="1060831" y="0"/>
                  </a:lnTo>
                  <a:lnTo>
                    <a:pt x="1060831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190" name="图片 189">
              <a:extLst>
                <a:ext uri="{FF2B5EF4-FFF2-40B4-BE49-F238E27FC236}">
                  <a16:creationId xmlns:a16="http://schemas.microsoft.com/office/drawing/2014/main" id="{3A386005-2DD3-9316-829C-C95FB5736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4479" y="1873032"/>
              <a:ext cx="795623" cy="225426"/>
            </a:xfrm>
            <a:custGeom>
              <a:avLst/>
              <a:gdLst>
                <a:gd name="connsiteX0" fmla="*/ -1 w 795623"/>
                <a:gd name="connsiteY0" fmla="*/ -1 h 225426"/>
                <a:gd name="connsiteX1" fmla="*/ 795623 w 795623"/>
                <a:gd name="connsiteY1" fmla="*/ -1 h 225426"/>
                <a:gd name="connsiteX2" fmla="*/ 795623 w 795623"/>
                <a:gd name="connsiteY2" fmla="*/ 225426 h 225426"/>
                <a:gd name="connsiteX3" fmla="*/ -1 w 795623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23" h="225426">
                  <a:moveTo>
                    <a:pt x="-1" y="-1"/>
                  </a:moveTo>
                  <a:lnTo>
                    <a:pt x="795623" y="-1"/>
                  </a:lnTo>
                  <a:lnTo>
                    <a:pt x="795623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191" name="!!syslib1">
            <a:extLst>
              <a:ext uri="{FF2B5EF4-FFF2-40B4-BE49-F238E27FC236}">
                <a16:creationId xmlns:a16="http://schemas.microsoft.com/office/drawing/2014/main" id="{F40ACD2B-97FB-79AD-C24D-0C33215A1B9B}"/>
              </a:ext>
            </a:extLst>
          </p:cNvPr>
          <p:cNvGrpSpPr/>
          <p:nvPr/>
        </p:nvGrpSpPr>
        <p:grpSpPr>
          <a:xfrm>
            <a:off x="663378" y="2297365"/>
            <a:ext cx="1060831" cy="530415"/>
            <a:chOff x="663378" y="2297365"/>
            <a:chExt cx="1060831" cy="530415"/>
          </a:xfrm>
        </p:grpSpPr>
        <p:grpSp>
          <p:nvGrpSpPr>
            <p:cNvPr id="192" name="图形 4">
              <a:extLst>
                <a:ext uri="{FF2B5EF4-FFF2-40B4-BE49-F238E27FC236}">
                  <a16:creationId xmlns:a16="http://schemas.microsoft.com/office/drawing/2014/main" id="{D63592FF-BE47-2E0A-C5D5-133831C69E82}"/>
                </a:ext>
              </a:extLst>
            </p:cNvPr>
            <p:cNvGrpSpPr/>
            <p:nvPr/>
          </p:nvGrpSpPr>
          <p:grpSpPr>
            <a:xfrm>
              <a:off x="663378" y="2297365"/>
              <a:ext cx="1060831" cy="530415"/>
              <a:chOff x="663378" y="2297365"/>
              <a:chExt cx="1060831" cy="530415"/>
            </a:xfrm>
          </p:grpSpPr>
          <p:sp>
            <p:nvSpPr>
              <p:cNvPr id="193" name="任意多边形: 形状 192">
                <a:extLst>
                  <a:ext uri="{FF2B5EF4-FFF2-40B4-BE49-F238E27FC236}">
                    <a16:creationId xmlns:a16="http://schemas.microsoft.com/office/drawing/2014/main" id="{E502F3FE-35E3-5AD4-96BB-3F541B68CFFE}"/>
                  </a:ext>
                </a:extLst>
              </p:cNvPr>
              <p:cNvSpPr/>
              <p:nvPr/>
            </p:nvSpPr>
            <p:spPr>
              <a:xfrm rot="10800000" flipV="1">
                <a:off x="663378" y="2297365"/>
                <a:ext cx="1060831" cy="530415"/>
              </a:xfrm>
              <a:custGeom>
                <a:avLst/>
                <a:gdLst>
                  <a:gd name="connsiteX0" fmla="*/ 0 w 1060831"/>
                  <a:gd name="connsiteY0" fmla="*/ 0 h 530415"/>
                  <a:gd name="connsiteX1" fmla="*/ 954748 w 1060831"/>
                  <a:gd name="connsiteY1" fmla="*/ 0 h 530415"/>
                  <a:gd name="connsiteX2" fmla="*/ 1060831 w 1060831"/>
                  <a:gd name="connsiteY2" fmla="*/ 106083 h 530415"/>
                  <a:gd name="connsiteX3" fmla="*/ 1060831 w 1060831"/>
                  <a:gd name="connsiteY3" fmla="*/ 530416 h 530415"/>
                  <a:gd name="connsiteX4" fmla="*/ 0 w 1060831"/>
                  <a:gd name="connsiteY4" fmla="*/ 530416 h 530415"/>
                  <a:gd name="connsiteX5" fmla="*/ 0 w 1060831"/>
                  <a:gd name="connsiteY5" fmla="*/ 0 h 530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0831" h="530415">
                    <a:moveTo>
                      <a:pt x="0" y="0"/>
                    </a:moveTo>
                    <a:lnTo>
                      <a:pt x="954748" y="0"/>
                    </a:lnTo>
                    <a:lnTo>
                      <a:pt x="1060831" y="106083"/>
                    </a:lnTo>
                    <a:lnTo>
                      <a:pt x="1060831" y="530416"/>
                    </a:lnTo>
                    <a:lnTo>
                      <a:pt x="0" y="530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E8DF"/>
              </a:solidFill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194" name="任意多边形: 形状 193">
                <a:extLst>
                  <a:ext uri="{FF2B5EF4-FFF2-40B4-BE49-F238E27FC236}">
                    <a16:creationId xmlns:a16="http://schemas.microsoft.com/office/drawing/2014/main" id="{1442E82E-1306-323B-90CA-7874AEDFC958}"/>
                  </a:ext>
                </a:extLst>
              </p:cNvPr>
              <p:cNvSpPr/>
              <p:nvPr/>
            </p:nvSpPr>
            <p:spPr>
              <a:xfrm rot="10800000" flipV="1">
                <a:off x="663378" y="2297365"/>
                <a:ext cx="106083" cy="106083"/>
              </a:xfrm>
              <a:custGeom>
                <a:avLst/>
                <a:gdLst>
                  <a:gd name="connsiteX0" fmla="*/ -72 w 106083"/>
                  <a:gd name="connsiteY0" fmla="*/ 0 h 106083"/>
                  <a:gd name="connsiteX1" fmla="*/ -72 w 106083"/>
                  <a:gd name="connsiteY1" fmla="*/ 106083 h 106083"/>
                  <a:gd name="connsiteX2" fmla="*/ 106011 w 106083"/>
                  <a:gd name="connsiteY2" fmla="*/ 106083 h 10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083" h="106083">
                    <a:moveTo>
                      <a:pt x="-72" y="0"/>
                    </a:moveTo>
                    <a:lnTo>
                      <a:pt x="-72" y="106083"/>
                    </a:lnTo>
                    <a:lnTo>
                      <a:pt x="106011" y="106083"/>
                    </a:lnTo>
                    <a:close/>
                  </a:path>
                </a:pathLst>
              </a:custGeom>
              <a:solidFill>
                <a:srgbClr val="000000">
                  <a:alpha val="5000"/>
                </a:srgbClr>
              </a:solidFill>
              <a:ln w="13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195" name="任意多边形: 形状 194">
                <a:extLst>
                  <a:ext uri="{FF2B5EF4-FFF2-40B4-BE49-F238E27FC236}">
                    <a16:creationId xmlns:a16="http://schemas.microsoft.com/office/drawing/2014/main" id="{A57ADC70-2164-E220-FAFA-D53544390008}"/>
                  </a:ext>
                </a:extLst>
              </p:cNvPr>
              <p:cNvSpPr/>
              <p:nvPr/>
            </p:nvSpPr>
            <p:spPr>
              <a:xfrm rot="10800000" flipV="1">
                <a:off x="663378" y="2297365"/>
                <a:ext cx="106083" cy="106083"/>
              </a:xfrm>
              <a:custGeom>
                <a:avLst/>
                <a:gdLst>
                  <a:gd name="connsiteX0" fmla="*/ -72 w 106083"/>
                  <a:gd name="connsiteY0" fmla="*/ 0 h 106083"/>
                  <a:gd name="connsiteX1" fmla="*/ -72 w 106083"/>
                  <a:gd name="connsiteY1" fmla="*/ 106083 h 106083"/>
                  <a:gd name="connsiteX2" fmla="*/ 106011 w 106083"/>
                  <a:gd name="connsiteY2" fmla="*/ 106083 h 10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083" h="106083">
                    <a:moveTo>
                      <a:pt x="-72" y="0"/>
                    </a:moveTo>
                    <a:lnTo>
                      <a:pt x="-72" y="106083"/>
                    </a:lnTo>
                    <a:lnTo>
                      <a:pt x="106011" y="106083"/>
                    </a:lnTo>
                  </a:path>
                </a:pathLst>
              </a:custGeom>
              <a:noFill/>
              <a:ln w="13259" cap="flat">
                <a:solidFill>
                  <a:srgbClr val="0E2D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E50816D9-6331-B937-8273-EF1242B5D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4041" y="2469750"/>
              <a:ext cx="1034310" cy="225426"/>
            </a:xfrm>
            <a:custGeom>
              <a:avLst/>
              <a:gdLst>
                <a:gd name="connsiteX0" fmla="*/ -1 w 1034310"/>
                <a:gd name="connsiteY0" fmla="*/ -1 h 225426"/>
                <a:gd name="connsiteX1" fmla="*/ 1034310 w 1034310"/>
                <a:gd name="connsiteY1" fmla="*/ -1 h 225426"/>
                <a:gd name="connsiteX2" fmla="*/ 1034310 w 1034310"/>
                <a:gd name="connsiteY2" fmla="*/ 225426 h 225426"/>
                <a:gd name="connsiteX3" fmla="*/ -1 w 1034310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4310" h="225426">
                  <a:moveTo>
                    <a:pt x="-1" y="-1"/>
                  </a:moveTo>
                  <a:lnTo>
                    <a:pt x="1034310" y="-1"/>
                  </a:lnTo>
                  <a:lnTo>
                    <a:pt x="1034310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grpSp>
        <p:nvGrpSpPr>
          <p:cNvPr id="212" name="!!queue1">
            <a:extLst>
              <a:ext uri="{FF2B5EF4-FFF2-40B4-BE49-F238E27FC236}">
                <a16:creationId xmlns:a16="http://schemas.microsoft.com/office/drawing/2014/main" id="{77BA7356-42A8-C84A-4FA7-02B671DAE6A0}"/>
              </a:ext>
            </a:extLst>
          </p:cNvPr>
          <p:cNvGrpSpPr/>
          <p:nvPr/>
        </p:nvGrpSpPr>
        <p:grpSpPr>
          <a:xfrm>
            <a:off x="1724209" y="2297365"/>
            <a:ext cx="663019" cy="530414"/>
            <a:chOff x="1724209" y="2297365"/>
            <a:chExt cx="663019" cy="530414"/>
          </a:xfrm>
        </p:grpSpPr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779708A7-0B6D-2BEF-B22C-6C501093FEDB}"/>
                </a:ext>
              </a:extLst>
            </p:cNvPr>
            <p:cNvSpPr/>
            <p:nvPr/>
          </p:nvSpPr>
          <p:spPr>
            <a:xfrm>
              <a:off x="1724209" y="2297365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7EC7E29A-3903-D282-2ECB-4DBC635C9D96}"/>
                </a:ext>
              </a:extLst>
            </p:cNvPr>
            <p:cNvSpPr/>
            <p:nvPr/>
          </p:nvSpPr>
          <p:spPr>
            <a:xfrm>
              <a:off x="1724209" y="2429969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4CE8D6CA-1113-3E2E-51CB-905B6D63222F}"/>
                </a:ext>
              </a:extLst>
            </p:cNvPr>
            <p:cNvSpPr/>
            <p:nvPr/>
          </p:nvSpPr>
          <p:spPr>
            <a:xfrm>
              <a:off x="1724209" y="2562572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DA82C9F2-6C39-E8AC-C071-D58C001A66A1}"/>
                </a:ext>
              </a:extLst>
            </p:cNvPr>
            <p:cNvSpPr/>
            <p:nvPr/>
          </p:nvSpPr>
          <p:spPr>
            <a:xfrm>
              <a:off x="1724209" y="2695176"/>
              <a:ext cx="663019" cy="132603"/>
            </a:xfrm>
            <a:custGeom>
              <a:avLst/>
              <a:gdLst>
                <a:gd name="connsiteX0" fmla="*/ 0 w 663019"/>
                <a:gd name="connsiteY0" fmla="*/ 0 h 132603"/>
                <a:gd name="connsiteX1" fmla="*/ 663019 w 663019"/>
                <a:gd name="connsiteY1" fmla="*/ 0 h 132603"/>
                <a:gd name="connsiteX2" fmla="*/ 663019 w 663019"/>
                <a:gd name="connsiteY2" fmla="*/ 132604 h 132603"/>
                <a:gd name="connsiteX3" fmla="*/ 0 w 663019"/>
                <a:gd name="connsiteY3" fmla="*/ 132604 h 13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019" h="132603">
                  <a:moveTo>
                    <a:pt x="0" y="0"/>
                  </a:moveTo>
                  <a:lnTo>
                    <a:pt x="663019" y="0"/>
                  </a:lnTo>
                  <a:lnTo>
                    <a:pt x="663019" y="132604"/>
                  </a:lnTo>
                  <a:lnTo>
                    <a:pt x="0" y="132604"/>
                  </a:lnTo>
                  <a:close/>
                </a:path>
              </a:pathLst>
            </a:custGeom>
            <a:solidFill>
              <a:srgbClr val="CAE8DF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201" name="图形 4">
            <a:extLst>
              <a:ext uri="{FF2B5EF4-FFF2-40B4-BE49-F238E27FC236}">
                <a16:creationId xmlns:a16="http://schemas.microsoft.com/office/drawing/2014/main" id="{BCDAC562-4212-E3C4-DEC0-CF450D9724B6}"/>
              </a:ext>
            </a:extLst>
          </p:cNvPr>
          <p:cNvGrpSpPr/>
          <p:nvPr/>
        </p:nvGrpSpPr>
        <p:grpSpPr>
          <a:xfrm>
            <a:off x="1657907" y="1939334"/>
            <a:ext cx="795623" cy="397811"/>
            <a:chOff x="1657907" y="1939334"/>
            <a:chExt cx="795623" cy="397811"/>
          </a:xfrm>
          <a:noFill/>
        </p:grpSpPr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A1F163A0-9905-ACAD-0DE3-7D4B306501A1}"/>
                </a:ext>
              </a:extLst>
            </p:cNvPr>
            <p:cNvSpPr/>
            <p:nvPr/>
          </p:nvSpPr>
          <p:spPr>
            <a:xfrm>
              <a:off x="1657907" y="1939334"/>
              <a:ext cx="795623" cy="397811"/>
            </a:xfrm>
            <a:custGeom>
              <a:avLst/>
              <a:gdLst>
                <a:gd name="connsiteX0" fmla="*/ 0 w 795623"/>
                <a:gd name="connsiteY0" fmla="*/ 0 h 397811"/>
                <a:gd name="connsiteX1" fmla="*/ 795623 w 795623"/>
                <a:gd name="connsiteY1" fmla="*/ 0 h 397811"/>
                <a:gd name="connsiteX2" fmla="*/ 795623 w 795623"/>
                <a:gd name="connsiteY2" fmla="*/ 397812 h 397811"/>
                <a:gd name="connsiteX3" fmla="*/ 0 w 795623"/>
                <a:gd name="connsiteY3" fmla="*/ 397812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23" h="397811">
                  <a:moveTo>
                    <a:pt x="0" y="0"/>
                  </a:moveTo>
                  <a:lnTo>
                    <a:pt x="795623" y="0"/>
                  </a:lnTo>
                  <a:lnTo>
                    <a:pt x="795623" y="397812"/>
                  </a:lnTo>
                  <a:lnTo>
                    <a:pt x="0" y="397812"/>
                  </a:lnTo>
                  <a:close/>
                </a:path>
              </a:pathLst>
            </a:custGeom>
            <a:noFill/>
            <a:ln w="13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203" name="图片 202">
              <a:extLst>
                <a:ext uri="{FF2B5EF4-FFF2-40B4-BE49-F238E27FC236}">
                  <a16:creationId xmlns:a16="http://schemas.microsoft.com/office/drawing/2014/main" id="{C5F46ABD-4ABA-AB88-CDB8-8C26F471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77914" y="2045417"/>
              <a:ext cx="530415" cy="225426"/>
            </a:xfrm>
            <a:custGeom>
              <a:avLst/>
              <a:gdLst>
                <a:gd name="connsiteX0" fmla="*/ -1 w 530415"/>
                <a:gd name="connsiteY0" fmla="*/ -1 h 225426"/>
                <a:gd name="connsiteX1" fmla="*/ 530415 w 530415"/>
                <a:gd name="connsiteY1" fmla="*/ -1 h 225426"/>
                <a:gd name="connsiteX2" fmla="*/ 530415 w 530415"/>
                <a:gd name="connsiteY2" fmla="*/ 225426 h 225426"/>
                <a:gd name="connsiteX3" fmla="*/ -1 w 53041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415" h="225426">
                  <a:moveTo>
                    <a:pt x="-1" y="-1"/>
                  </a:moveTo>
                  <a:lnTo>
                    <a:pt x="530415" y="-1"/>
                  </a:lnTo>
                  <a:lnTo>
                    <a:pt x="53041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pic>
        <p:nvPicPr>
          <p:cNvPr id="204" name="图片 203">
            <a:extLst>
              <a:ext uri="{FF2B5EF4-FFF2-40B4-BE49-F238E27FC236}">
                <a16:creationId xmlns:a16="http://schemas.microsoft.com/office/drawing/2014/main" id="{769253D2-E011-2FB4-979E-484BB57F64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7562" y="2396818"/>
            <a:ext cx="291728" cy="208851"/>
          </a:xfrm>
          <a:custGeom>
            <a:avLst/>
            <a:gdLst>
              <a:gd name="connsiteX0" fmla="*/ -1 w 291728"/>
              <a:gd name="connsiteY0" fmla="*/ -1 h 208851"/>
              <a:gd name="connsiteX1" fmla="*/ 291728 w 291728"/>
              <a:gd name="connsiteY1" fmla="*/ -1 h 208851"/>
              <a:gd name="connsiteX2" fmla="*/ 291728 w 291728"/>
              <a:gd name="connsiteY2" fmla="*/ 208851 h 208851"/>
              <a:gd name="connsiteX3" fmla="*/ -1 w 291728"/>
              <a:gd name="connsiteY3" fmla="*/ 208851 h 20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28" h="208851">
                <a:moveTo>
                  <a:pt x="-1" y="-1"/>
                </a:moveTo>
                <a:lnTo>
                  <a:pt x="291728" y="-1"/>
                </a:lnTo>
                <a:lnTo>
                  <a:pt x="291728" y="208851"/>
                </a:lnTo>
                <a:lnTo>
                  <a:pt x="-1" y="208851"/>
                </a:lnTo>
                <a:close/>
              </a:path>
            </a:pathLst>
          </a:custGeom>
        </p:spPr>
      </p:pic>
      <p:pic>
        <p:nvPicPr>
          <p:cNvPr id="205" name="图片 204">
            <a:extLst>
              <a:ext uri="{FF2B5EF4-FFF2-40B4-BE49-F238E27FC236}">
                <a16:creationId xmlns:a16="http://schemas.microsoft.com/office/drawing/2014/main" id="{6A9CFB55-1561-1295-A54E-2321A1D66B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6052" y="1959225"/>
            <a:ext cx="291728" cy="208851"/>
          </a:xfrm>
          <a:custGeom>
            <a:avLst/>
            <a:gdLst>
              <a:gd name="connsiteX0" fmla="*/ -1 w 291728"/>
              <a:gd name="connsiteY0" fmla="*/ -1 h 208851"/>
              <a:gd name="connsiteX1" fmla="*/ 291728 w 291728"/>
              <a:gd name="connsiteY1" fmla="*/ -1 h 208851"/>
              <a:gd name="connsiteX2" fmla="*/ 291728 w 291728"/>
              <a:gd name="connsiteY2" fmla="*/ 208851 h 208851"/>
              <a:gd name="connsiteX3" fmla="*/ -1 w 291728"/>
              <a:gd name="connsiteY3" fmla="*/ 208851 h 20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28" h="208851">
                <a:moveTo>
                  <a:pt x="-1" y="-1"/>
                </a:moveTo>
                <a:lnTo>
                  <a:pt x="291728" y="-1"/>
                </a:lnTo>
                <a:lnTo>
                  <a:pt x="291728" y="208851"/>
                </a:lnTo>
                <a:lnTo>
                  <a:pt x="-1" y="208851"/>
                </a:lnTo>
                <a:close/>
              </a:path>
            </a:pathLst>
          </a:custGeom>
        </p:spPr>
      </p:pic>
      <p:sp>
        <p:nvSpPr>
          <p:cNvPr id="206" name="!!noan61">
            <a:extLst>
              <a:ext uri="{FF2B5EF4-FFF2-40B4-BE49-F238E27FC236}">
                <a16:creationId xmlns:a16="http://schemas.microsoft.com/office/drawing/2014/main" id="{D7103501-98CF-0ED1-B32D-596D1D6DED14}"/>
              </a:ext>
            </a:extLst>
          </p:cNvPr>
          <p:cNvSpPr/>
          <p:nvPr/>
        </p:nvSpPr>
        <p:spPr>
          <a:xfrm>
            <a:off x="4980297" y="5015744"/>
            <a:ext cx="1060831" cy="265207"/>
          </a:xfrm>
          <a:custGeom>
            <a:avLst/>
            <a:gdLst>
              <a:gd name="connsiteX0" fmla="*/ 0 w 1060831"/>
              <a:gd name="connsiteY0" fmla="*/ 0 h 265207"/>
              <a:gd name="connsiteX1" fmla="*/ 530416 w 1060831"/>
              <a:gd name="connsiteY1" fmla="*/ 0 h 265207"/>
              <a:gd name="connsiteX2" fmla="*/ 530416 w 1060831"/>
              <a:gd name="connsiteY2" fmla="*/ 265208 h 265207"/>
              <a:gd name="connsiteX3" fmla="*/ 1060831 w 1060831"/>
              <a:gd name="connsiteY3" fmla="*/ 265208 h 26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831" h="265207">
                <a:moveTo>
                  <a:pt x="0" y="0"/>
                </a:moveTo>
                <a:lnTo>
                  <a:pt x="530416" y="0"/>
                </a:lnTo>
                <a:lnTo>
                  <a:pt x="530416" y="265208"/>
                </a:lnTo>
                <a:lnTo>
                  <a:pt x="1060831" y="265208"/>
                </a:lnTo>
              </a:path>
            </a:pathLst>
          </a:custGeom>
          <a:noFill/>
          <a:ln w="15911" cap="flat">
            <a:solidFill>
              <a:srgbClr val="0E2D52"/>
            </a:solidFill>
            <a:custDash>
              <a:ds d="90000" sp="180000"/>
            </a:custDash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207" name="!!noan62">
            <a:extLst>
              <a:ext uri="{FF2B5EF4-FFF2-40B4-BE49-F238E27FC236}">
                <a16:creationId xmlns:a16="http://schemas.microsoft.com/office/drawing/2014/main" id="{3FAA6EA6-4F95-3F57-BDD9-C53718E3FECD}"/>
              </a:ext>
            </a:extLst>
          </p:cNvPr>
          <p:cNvSpPr/>
          <p:nvPr/>
        </p:nvSpPr>
        <p:spPr>
          <a:xfrm>
            <a:off x="2387228" y="2496271"/>
            <a:ext cx="1054863" cy="13260"/>
          </a:xfrm>
          <a:custGeom>
            <a:avLst/>
            <a:gdLst>
              <a:gd name="connsiteX0" fmla="*/ 1054864 w 1054863"/>
              <a:gd name="connsiteY0" fmla="*/ 0 h 13260"/>
              <a:gd name="connsiteX1" fmla="*/ 338803 w 1054863"/>
              <a:gd name="connsiteY1" fmla="*/ 0 h 13260"/>
              <a:gd name="connsiteX2" fmla="*/ 0 w 1054863"/>
              <a:gd name="connsiteY2" fmla="*/ 0 h 1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863" h="13260">
                <a:moveTo>
                  <a:pt x="1054864" y="0"/>
                </a:moveTo>
                <a:lnTo>
                  <a:pt x="338803" y="0"/>
                </a:lnTo>
                <a:lnTo>
                  <a:pt x="0" y="0"/>
                </a:lnTo>
              </a:path>
            </a:pathLst>
          </a:custGeom>
          <a:noFill/>
          <a:ln w="15911" cap="flat">
            <a:solidFill>
              <a:srgbClr val="0E2D52"/>
            </a:solidFill>
            <a:custDash>
              <a:ds d="90000" sp="180000"/>
            </a:custDash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208" name="!!noan63">
            <a:extLst>
              <a:ext uri="{FF2B5EF4-FFF2-40B4-BE49-F238E27FC236}">
                <a16:creationId xmlns:a16="http://schemas.microsoft.com/office/drawing/2014/main" id="{5113377A-5833-8450-4E41-9615E7A84108}"/>
              </a:ext>
            </a:extLst>
          </p:cNvPr>
          <p:cNvSpPr/>
          <p:nvPr/>
        </p:nvSpPr>
        <p:spPr>
          <a:xfrm>
            <a:off x="2381261" y="1766949"/>
            <a:ext cx="1060831" cy="596717"/>
          </a:xfrm>
          <a:custGeom>
            <a:avLst/>
            <a:gdLst>
              <a:gd name="connsiteX0" fmla="*/ 1060831 w 1060831"/>
              <a:gd name="connsiteY0" fmla="*/ 0 h 596717"/>
              <a:gd name="connsiteX1" fmla="*/ 609978 w 1060831"/>
              <a:gd name="connsiteY1" fmla="*/ 0 h 596717"/>
              <a:gd name="connsiteX2" fmla="*/ 609978 w 1060831"/>
              <a:gd name="connsiteY2" fmla="*/ 596718 h 596717"/>
              <a:gd name="connsiteX3" fmla="*/ 0 w 1060831"/>
              <a:gd name="connsiteY3" fmla="*/ 596718 h 59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831" h="596717">
                <a:moveTo>
                  <a:pt x="1060831" y="0"/>
                </a:moveTo>
                <a:lnTo>
                  <a:pt x="609978" y="0"/>
                </a:lnTo>
                <a:lnTo>
                  <a:pt x="609978" y="596718"/>
                </a:lnTo>
                <a:lnTo>
                  <a:pt x="0" y="596718"/>
                </a:lnTo>
              </a:path>
            </a:pathLst>
          </a:custGeom>
          <a:noFill/>
          <a:ln w="15911" cap="flat">
            <a:solidFill>
              <a:srgbClr val="0E2D52"/>
            </a:solidFill>
            <a:custDash>
              <a:ds d="90000" sp="180000"/>
            </a:custDash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209" name="图形 4">
            <a:extLst>
              <a:ext uri="{FF2B5EF4-FFF2-40B4-BE49-F238E27FC236}">
                <a16:creationId xmlns:a16="http://schemas.microsoft.com/office/drawing/2014/main" id="{5B71629F-6131-2E75-696D-C44241E01D29}"/>
              </a:ext>
            </a:extLst>
          </p:cNvPr>
          <p:cNvGrpSpPr/>
          <p:nvPr/>
        </p:nvGrpSpPr>
        <p:grpSpPr>
          <a:xfrm>
            <a:off x="616038" y="5082046"/>
            <a:ext cx="1591246" cy="530415"/>
            <a:chOff x="616038" y="5082046"/>
            <a:chExt cx="1591246" cy="530415"/>
          </a:xfrm>
          <a:solidFill>
            <a:srgbClr val="518EAE"/>
          </a:solidFill>
        </p:grpSpPr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E8020B6D-1321-5629-EEC3-8ABE4696A2F0}"/>
                </a:ext>
              </a:extLst>
            </p:cNvPr>
            <p:cNvSpPr/>
            <p:nvPr/>
          </p:nvSpPr>
          <p:spPr>
            <a:xfrm>
              <a:off x="616038" y="5082046"/>
              <a:ext cx="1591246" cy="530415"/>
            </a:xfrm>
            <a:custGeom>
              <a:avLst/>
              <a:gdLst>
                <a:gd name="connsiteX0" fmla="*/ 1511684 w 1591246"/>
                <a:gd name="connsiteY0" fmla="*/ 0 h 530415"/>
                <a:gd name="connsiteX1" fmla="*/ 1591247 w 1591246"/>
                <a:gd name="connsiteY1" fmla="*/ 79562 h 530415"/>
                <a:gd name="connsiteX2" fmla="*/ 1591247 w 1591246"/>
                <a:gd name="connsiteY2" fmla="*/ 450853 h 530415"/>
                <a:gd name="connsiteX3" fmla="*/ 1511684 w 1591246"/>
                <a:gd name="connsiteY3" fmla="*/ 530416 h 530415"/>
                <a:gd name="connsiteX4" fmla="*/ 79562 w 1591246"/>
                <a:gd name="connsiteY4" fmla="*/ 530416 h 530415"/>
                <a:gd name="connsiteX5" fmla="*/ 0 w 1591246"/>
                <a:gd name="connsiteY5" fmla="*/ 450853 h 530415"/>
                <a:gd name="connsiteX6" fmla="*/ 0 w 1591246"/>
                <a:gd name="connsiteY6" fmla="*/ 79562 h 530415"/>
                <a:gd name="connsiteX7" fmla="*/ 79562 w 1591246"/>
                <a:gd name="connsiteY7" fmla="*/ 0 h 5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1246" h="530415">
                  <a:moveTo>
                    <a:pt x="1511684" y="0"/>
                  </a:moveTo>
                  <a:cubicBezTo>
                    <a:pt x="1555625" y="0"/>
                    <a:pt x="1591247" y="35621"/>
                    <a:pt x="1591247" y="79562"/>
                  </a:cubicBezTo>
                  <a:lnTo>
                    <a:pt x="1591247" y="450853"/>
                  </a:lnTo>
                  <a:cubicBezTo>
                    <a:pt x="1591247" y="494794"/>
                    <a:pt x="1555625" y="530416"/>
                    <a:pt x="1511684" y="530416"/>
                  </a:cubicBezTo>
                  <a:lnTo>
                    <a:pt x="79562" y="530416"/>
                  </a:lnTo>
                  <a:cubicBezTo>
                    <a:pt x="35621" y="530416"/>
                    <a:pt x="0" y="494794"/>
                    <a:pt x="0" y="450853"/>
                  </a:cubicBezTo>
                  <a:lnTo>
                    <a:pt x="0" y="79562"/>
                  </a:lnTo>
                  <a:cubicBezTo>
                    <a:pt x="0" y="35621"/>
                    <a:pt x="35621" y="0"/>
                    <a:pt x="79562" y="0"/>
                  </a:cubicBezTo>
                  <a:close/>
                </a:path>
              </a:pathLst>
            </a:custGeom>
            <a:solidFill>
              <a:srgbClr val="518EAE"/>
            </a:solidFill>
            <a:ln w="13259" cap="flat">
              <a:solidFill>
                <a:srgbClr val="0E2D5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211" name="图片 210">
              <a:extLst>
                <a:ext uri="{FF2B5EF4-FFF2-40B4-BE49-F238E27FC236}">
                  <a16:creationId xmlns:a16="http://schemas.microsoft.com/office/drawing/2014/main" id="{DB865B31-E52D-7E33-21A7-45C0ABEA4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4260" y="5254431"/>
              <a:ext cx="1564725" cy="225426"/>
            </a:xfrm>
            <a:custGeom>
              <a:avLst/>
              <a:gdLst>
                <a:gd name="connsiteX0" fmla="*/ -1 w 1564725"/>
                <a:gd name="connsiteY0" fmla="*/ -1 h 225426"/>
                <a:gd name="connsiteX1" fmla="*/ 1564725 w 1564725"/>
                <a:gd name="connsiteY1" fmla="*/ -1 h 225426"/>
                <a:gd name="connsiteX2" fmla="*/ 1564725 w 1564725"/>
                <a:gd name="connsiteY2" fmla="*/ 225426 h 225426"/>
                <a:gd name="connsiteX3" fmla="*/ -1 w 1564725"/>
                <a:gd name="connsiteY3" fmla="*/ 225426 h 22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725" h="225426">
                  <a:moveTo>
                    <a:pt x="-1" y="-1"/>
                  </a:moveTo>
                  <a:lnTo>
                    <a:pt x="1564725" y="-1"/>
                  </a:lnTo>
                  <a:lnTo>
                    <a:pt x="1564725" y="225426"/>
                  </a:lnTo>
                  <a:lnTo>
                    <a:pt x="-1" y="225426"/>
                  </a:lnTo>
                  <a:close/>
                </a:path>
              </a:pathLst>
            </a:custGeom>
          </p:spPr>
        </p:pic>
      </p:grpSp>
      <p:sp>
        <p:nvSpPr>
          <p:cNvPr id="215" name="!!titlered">
            <a:extLst>
              <a:ext uri="{FF2B5EF4-FFF2-40B4-BE49-F238E27FC236}">
                <a16:creationId xmlns:a16="http://schemas.microsoft.com/office/drawing/2014/main" id="{0FF3C476-CBE0-C750-927F-BBC05C3E66FD}"/>
              </a:ext>
            </a:extLst>
          </p:cNvPr>
          <p:cNvSpPr/>
          <p:nvPr/>
        </p:nvSpPr>
        <p:spPr>
          <a:xfrm>
            <a:off x="6555130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216" name="!!title1">
            <a:extLst>
              <a:ext uri="{FF2B5EF4-FFF2-40B4-BE49-F238E27FC236}">
                <a16:creationId xmlns:a16="http://schemas.microsoft.com/office/drawing/2014/main" id="{604CA41A-5421-F439-2F0E-A6EB894232B1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1C60445B-98C7-FAE5-524F-D3451A5E1835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C4237CF5-A3B6-E504-E99B-9725E5D62BD1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C72A51D5-8127-0938-013F-A9B28DAA121F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983503-9B3C-6048-6403-3EF6AFD2716D}"/>
              </a:ext>
            </a:extLst>
          </p:cNvPr>
          <p:cNvSpPr txBox="1"/>
          <p:nvPr/>
        </p:nvSpPr>
        <p:spPr>
          <a:xfrm>
            <a:off x="3419393" y="1621085"/>
            <a:ext cx="168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系统调用工作者协程</a:t>
            </a:r>
          </a:p>
        </p:txBody>
      </p:sp>
    </p:spTree>
    <p:extLst>
      <p:ext uri="{BB962C8B-B14F-4D97-AF65-F5344CB8AC3E}">
        <p14:creationId xmlns:p14="http://schemas.microsoft.com/office/powerpoint/2010/main" val="217060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8318860" y="977226"/>
            <a:ext cx="34336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600" b="1" spc="200" dirty="0">
                <a:ea typeface="Noto Sans SC" panose="020B0200000000000000" pitchFamily="34" charset="-122"/>
              </a:rPr>
              <a:t>基于</a:t>
            </a:r>
            <a:r>
              <a:rPr lang="en-US" altLang="zh-CN" sz="2600" b="1" spc="200" dirty="0">
                <a:ea typeface="Noto Sans SC" panose="020B0200000000000000" pitchFamily="34" charset="-122"/>
              </a:rPr>
              <a:t>TAIC</a:t>
            </a:r>
            <a:r>
              <a:rPr lang="zh-CN" altLang="en-US" sz="2600" b="1" spc="200" dirty="0">
                <a:ea typeface="Noto Sans SC" panose="020B0200000000000000" pitchFamily="34" charset="-122"/>
              </a:rPr>
              <a:t>的异步</a:t>
            </a:r>
            <a:endParaRPr lang="en-US" altLang="zh-CN" sz="2600" b="1" spc="200" dirty="0">
              <a:ea typeface="Noto Sans SC" panose="020B0200000000000000" pitchFamily="34" charset="-122"/>
            </a:endParaRPr>
          </a:p>
          <a:p>
            <a:pPr algn="r"/>
            <a:r>
              <a:rPr lang="zh-CN" altLang="en-US" sz="2600" b="1" spc="200" dirty="0">
                <a:ea typeface="Noto Sans SC" panose="020B0200000000000000" pitchFamily="34" charset="-122"/>
              </a:rPr>
              <a:t>系统调用结构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52EF51-9E87-D3C4-4825-D4A211E567B3}"/>
              </a:ext>
            </a:extLst>
          </p:cNvPr>
          <p:cNvSpPr txBox="1"/>
          <p:nvPr/>
        </p:nvSpPr>
        <p:spPr>
          <a:xfrm>
            <a:off x="8418718" y="2745640"/>
            <a:ext cx="3702970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dirty="0">
                <a:ea typeface="Noto Sans SC" panose="020B0200000000000000" pitchFamily="34" charset="-122"/>
              </a:rPr>
              <a:t>异步运行时中的队列交由硬件实现。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dirty="0">
                <a:ea typeface="Noto Sans SC" panose="020B0200000000000000" pitchFamily="34" charset="-122"/>
              </a:rPr>
              <a:t>取消了内核陷入和用户态中断。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dirty="0">
                <a:ea typeface="Noto Sans SC" panose="020B0200000000000000" pitchFamily="34" charset="-122"/>
              </a:rPr>
              <a:t>封装接口层用于调用硬件。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US" altLang="zh-CN" sz="2000" dirty="0">
              <a:ea typeface="Noto Sans SC" panose="020B0200000000000000" pitchFamily="34" charset="-122"/>
            </a:endParaRPr>
          </a:p>
        </p:txBody>
      </p:sp>
      <p:sp>
        <p:nvSpPr>
          <p:cNvPr id="14" name="!!user">
            <a:extLst>
              <a:ext uri="{FF2B5EF4-FFF2-40B4-BE49-F238E27FC236}">
                <a16:creationId xmlns:a16="http://schemas.microsoft.com/office/drawing/2014/main" id="{C4FFE0C3-DDDC-244E-E8CB-0B3F1E1BDBE0}"/>
              </a:ext>
            </a:extLst>
          </p:cNvPr>
          <p:cNvSpPr/>
          <p:nvPr/>
        </p:nvSpPr>
        <p:spPr>
          <a:xfrm>
            <a:off x="322468" y="1354747"/>
            <a:ext cx="3048000" cy="1428750"/>
          </a:xfrm>
          <a:custGeom>
            <a:avLst/>
            <a:gdLst>
              <a:gd name="connsiteX0" fmla="*/ 0 w 3048000"/>
              <a:gd name="connsiteY0" fmla="*/ 0 h 1428750"/>
              <a:gd name="connsiteX1" fmla="*/ 3048000 w 3048000"/>
              <a:gd name="connsiteY1" fmla="*/ 0 h 1428750"/>
              <a:gd name="connsiteX2" fmla="*/ 3048000 w 3048000"/>
              <a:gd name="connsiteY2" fmla="*/ 1428750 h 1428750"/>
              <a:gd name="connsiteX3" fmla="*/ 0 w 3048000"/>
              <a:gd name="connsiteY3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428750">
                <a:moveTo>
                  <a:pt x="0" y="0"/>
                </a:moveTo>
                <a:lnTo>
                  <a:pt x="3048000" y="0"/>
                </a:lnTo>
                <a:lnTo>
                  <a:pt x="3048000" y="1428750"/>
                </a:lnTo>
                <a:lnTo>
                  <a:pt x="0" y="1428750"/>
                </a:lnTo>
                <a:close/>
              </a:path>
            </a:pathLst>
          </a:custGeom>
          <a:solidFill>
            <a:srgbClr val="F5FE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16" name="图形 6">
            <a:extLst>
              <a:ext uri="{FF2B5EF4-FFF2-40B4-BE49-F238E27FC236}">
                <a16:creationId xmlns:a16="http://schemas.microsoft.com/office/drawing/2014/main" id="{BF48DB19-3413-3CE7-0AF1-048A54CE4165}"/>
              </a:ext>
            </a:extLst>
          </p:cNvPr>
          <p:cNvGrpSpPr/>
          <p:nvPr/>
        </p:nvGrpSpPr>
        <p:grpSpPr>
          <a:xfrm>
            <a:off x="1409171" y="973747"/>
            <a:ext cx="723047" cy="285750"/>
            <a:chOff x="1409171" y="973747"/>
            <a:chExt cx="723047" cy="285750"/>
          </a:xfrm>
          <a:noFill/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C37BEDF-6CF7-9B63-66D8-8A38EAE08DFF}"/>
                </a:ext>
              </a:extLst>
            </p:cNvPr>
            <p:cNvSpPr/>
            <p:nvPr/>
          </p:nvSpPr>
          <p:spPr>
            <a:xfrm>
              <a:off x="1465468" y="973747"/>
              <a:ext cx="666750" cy="285750"/>
            </a:xfrm>
            <a:custGeom>
              <a:avLst/>
              <a:gdLst>
                <a:gd name="connsiteX0" fmla="*/ 0 w 666750"/>
                <a:gd name="connsiteY0" fmla="*/ 0 h 285750"/>
                <a:gd name="connsiteX1" fmla="*/ 666750 w 666750"/>
                <a:gd name="connsiteY1" fmla="*/ 0 h 285750"/>
                <a:gd name="connsiteX2" fmla="*/ 666750 w 666750"/>
                <a:gd name="connsiteY2" fmla="*/ 285750 h 285750"/>
                <a:gd name="connsiteX3" fmla="*/ 0 w 6667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285750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4000" dirty="0">
                <a:ea typeface="Noto Sans SC" panose="020B0200000000000000" pitchFamily="34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67ECD97-4691-FF31-9E5B-B1F054CC8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9171" y="973747"/>
              <a:ext cx="672353" cy="238125"/>
            </a:xfrm>
            <a:custGeom>
              <a:avLst/>
              <a:gdLst>
                <a:gd name="connsiteX0" fmla="*/ -1 w 457200"/>
                <a:gd name="connsiteY0" fmla="*/ -1 h 161925"/>
                <a:gd name="connsiteX1" fmla="*/ 457200 w 457200"/>
                <a:gd name="connsiteY1" fmla="*/ -1 h 161925"/>
                <a:gd name="connsiteX2" fmla="*/ 457200 w 457200"/>
                <a:gd name="connsiteY2" fmla="*/ 161925 h 161925"/>
                <a:gd name="connsiteX3" fmla="*/ -1 w 4572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161925">
                  <a:moveTo>
                    <a:pt x="-1" y="-1"/>
                  </a:moveTo>
                  <a:lnTo>
                    <a:pt x="457200" y="-1"/>
                  </a:lnTo>
                  <a:lnTo>
                    <a:pt x="4572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19" name="!!uworker">
            <a:extLst>
              <a:ext uri="{FF2B5EF4-FFF2-40B4-BE49-F238E27FC236}">
                <a16:creationId xmlns:a16="http://schemas.microsoft.com/office/drawing/2014/main" id="{EB4F3E4D-CD61-6878-714D-5E187DCE9A7C}"/>
              </a:ext>
            </a:extLst>
          </p:cNvPr>
          <p:cNvGrpSpPr/>
          <p:nvPr/>
        </p:nvGrpSpPr>
        <p:grpSpPr>
          <a:xfrm>
            <a:off x="2126979" y="1545247"/>
            <a:ext cx="1143000" cy="285750"/>
            <a:chOff x="2126979" y="1545247"/>
            <a:chExt cx="1143000" cy="285750"/>
          </a:xfrm>
          <a:solidFill>
            <a:srgbClr val="FFE7B8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C2625710-8AF2-8481-0898-9AEE953B89D0}"/>
                </a:ext>
              </a:extLst>
            </p:cNvPr>
            <p:cNvSpPr/>
            <p:nvPr/>
          </p:nvSpPr>
          <p:spPr>
            <a:xfrm>
              <a:off x="2126979" y="1545247"/>
              <a:ext cx="1143000" cy="285750"/>
            </a:xfrm>
            <a:custGeom>
              <a:avLst/>
              <a:gdLst>
                <a:gd name="connsiteX0" fmla="*/ 1100138 w 1143000"/>
                <a:gd name="connsiteY0" fmla="*/ 0 h 285750"/>
                <a:gd name="connsiteX1" fmla="*/ 1143000 w 1143000"/>
                <a:gd name="connsiteY1" fmla="*/ 42863 h 285750"/>
                <a:gd name="connsiteX2" fmla="*/ 1143000 w 1143000"/>
                <a:gd name="connsiteY2" fmla="*/ 242888 h 285750"/>
                <a:gd name="connsiteX3" fmla="*/ 1100138 w 1143000"/>
                <a:gd name="connsiteY3" fmla="*/ 285750 h 285750"/>
                <a:gd name="connsiteX4" fmla="*/ 42863 w 1143000"/>
                <a:gd name="connsiteY4" fmla="*/ 285750 h 285750"/>
                <a:gd name="connsiteX5" fmla="*/ 0 w 1143000"/>
                <a:gd name="connsiteY5" fmla="*/ 242888 h 285750"/>
                <a:gd name="connsiteX6" fmla="*/ 0 w 1143000"/>
                <a:gd name="connsiteY6" fmla="*/ 42863 h 285750"/>
                <a:gd name="connsiteX7" fmla="*/ 42863 w 1143000"/>
                <a:gd name="connsiteY7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285750">
                  <a:moveTo>
                    <a:pt x="1100138" y="0"/>
                  </a:moveTo>
                  <a:cubicBezTo>
                    <a:pt x="1123810" y="0"/>
                    <a:pt x="1143000" y="19190"/>
                    <a:pt x="1143000" y="42863"/>
                  </a:cubicBezTo>
                  <a:lnTo>
                    <a:pt x="1143000" y="242888"/>
                  </a:lnTo>
                  <a:cubicBezTo>
                    <a:pt x="1143000" y="266560"/>
                    <a:pt x="1123810" y="285750"/>
                    <a:pt x="1100138" y="285750"/>
                  </a:cubicBezTo>
                  <a:lnTo>
                    <a:pt x="42863" y="285750"/>
                  </a:lnTo>
                  <a:cubicBezTo>
                    <a:pt x="19190" y="285750"/>
                    <a:pt x="0" y="266560"/>
                    <a:pt x="0" y="242888"/>
                  </a:cubicBezTo>
                  <a:lnTo>
                    <a:pt x="0" y="42863"/>
                  </a:lnTo>
                  <a:cubicBezTo>
                    <a:pt x="0" y="19190"/>
                    <a:pt x="19190" y="0"/>
                    <a:pt x="42863" y="0"/>
                  </a:cubicBezTo>
                  <a:close/>
                </a:path>
              </a:pathLst>
            </a:custGeom>
            <a:solidFill>
              <a:srgbClr val="FFE7B8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12B1740-98E4-19ED-7D13-30162B9D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7455" y="1621447"/>
              <a:ext cx="1123950" cy="161925"/>
            </a:xfrm>
            <a:custGeom>
              <a:avLst/>
              <a:gdLst>
                <a:gd name="connsiteX0" fmla="*/ -1 w 1123950"/>
                <a:gd name="connsiteY0" fmla="*/ -1 h 161925"/>
                <a:gd name="connsiteX1" fmla="*/ 1123950 w 1123950"/>
                <a:gd name="connsiteY1" fmla="*/ -1 h 161925"/>
                <a:gd name="connsiteX2" fmla="*/ 1123950 w 1123950"/>
                <a:gd name="connsiteY2" fmla="*/ 161925 h 161925"/>
                <a:gd name="connsiteX3" fmla="*/ -1 w 112395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3950" h="161925">
                  <a:moveTo>
                    <a:pt x="-1" y="-1"/>
                  </a:moveTo>
                  <a:lnTo>
                    <a:pt x="1123950" y="-1"/>
                  </a:lnTo>
                  <a:lnTo>
                    <a:pt x="112395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22" name="!!noan32">
            <a:extLst>
              <a:ext uri="{FF2B5EF4-FFF2-40B4-BE49-F238E27FC236}">
                <a16:creationId xmlns:a16="http://schemas.microsoft.com/office/drawing/2014/main" id="{84412835-48B1-9947-8CBD-F0C4C2DB3DE2}"/>
              </a:ext>
            </a:extLst>
          </p:cNvPr>
          <p:cNvGrpSpPr/>
          <p:nvPr/>
        </p:nvGrpSpPr>
        <p:grpSpPr>
          <a:xfrm>
            <a:off x="1211436" y="2202472"/>
            <a:ext cx="31813" cy="200025"/>
            <a:chOff x="1211436" y="2202472"/>
            <a:chExt cx="31813" cy="200025"/>
          </a:xfrm>
          <a:noFill/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78F0FAC-5DF5-F909-89EB-F413D7E909C8}"/>
                </a:ext>
              </a:extLst>
            </p:cNvPr>
            <p:cNvSpPr/>
            <p:nvPr/>
          </p:nvSpPr>
          <p:spPr>
            <a:xfrm>
              <a:off x="1227343" y="2202472"/>
              <a:ext cx="9525" cy="200025"/>
            </a:xfrm>
            <a:custGeom>
              <a:avLst/>
              <a:gdLst>
                <a:gd name="connsiteX0" fmla="*/ 0 w 9525"/>
                <a:gd name="connsiteY0" fmla="*/ 30861 h 200025"/>
                <a:gd name="connsiteX1" fmla="*/ 0 w 9525"/>
                <a:gd name="connsiteY1" fmla="*/ 200025 h 200025"/>
                <a:gd name="connsiteX2" fmla="*/ 0 w 9525"/>
                <a:gd name="connsiteY2" fmla="*/ 0 h 200025"/>
                <a:gd name="connsiteX3" fmla="*/ 0 w 9525"/>
                <a:gd name="connsiteY3" fmla="*/ 16916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00025">
                  <a:moveTo>
                    <a:pt x="0" y="30861"/>
                  </a:moveTo>
                  <a:lnTo>
                    <a:pt x="0" y="200025"/>
                  </a:lnTo>
                  <a:lnTo>
                    <a:pt x="0" y="0"/>
                  </a:lnTo>
                  <a:lnTo>
                    <a:pt x="0" y="16916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03E0B9A-E4F1-F69E-C449-2B3D86CCB699}"/>
                </a:ext>
              </a:extLst>
            </p:cNvPr>
            <p:cNvSpPr/>
            <p:nvPr/>
          </p:nvSpPr>
          <p:spPr>
            <a:xfrm>
              <a:off x="1211436" y="2222664"/>
              <a:ext cx="31813" cy="47625"/>
            </a:xfrm>
            <a:custGeom>
              <a:avLst/>
              <a:gdLst>
                <a:gd name="connsiteX0" fmla="*/ 31813 w 31813"/>
                <a:gd name="connsiteY0" fmla="*/ 47625 h 47625"/>
                <a:gd name="connsiteX1" fmla="*/ 15907 w 31813"/>
                <a:gd name="connsiteY1" fmla="*/ 0 h 47625"/>
                <a:gd name="connsiteX2" fmla="*/ 0 w 31813"/>
                <a:gd name="connsiteY2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31813" y="47625"/>
                  </a:moveTo>
                  <a:lnTo>
                    <a:pt x="15907" y="0"/>
                  </a:lnTo>
                  <a:lnTo>
                    <a:pt x="0" y="476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1F33851-3BBC-974B-5C91-14B76D6DABC1}"/>
                </a:ext>
              </a:extLst>
            </p:cNvPr>
            <p:cNvSpPr/>
            <p:nvPr/>
          </p:nvSpPr>
          <p:spPr>
            <a:xfrm>
              <a:off x="1211436" y="2334679"/>
              <a:ext cx="31813" cy="47625"/>
            </a:xfrm>
            <a:custGeom>
              <a:avLst/>
              <a:gdLst>
                <a:gd name="connsiteX0" fmla="*/ 0 w 31813"/>
                <a:gd name="connsiteY0" fmla="*/ 0 h 47625"/>
                <a:gd name="connsiteX1" fmla="*/ 15907 w 31813"/>
                <a:gd name="connsiteY1" fmla="*/ 47625 h 47625"/>
                <a:gd name="connsiteX2" fmla="*/ 31813 w 31813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0" y="0"/>
                  </a:moveTo>
                  <a:lnTo>
                    <a:pt x="15907" y="47625"/>
                  </a:lnTo>
                  <a:lnTo>
                    <a:pt x="31813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647FD4B4-6842-D311-6D17-B0FD9934FA3C}"/>
              </a:ext>
            </a:extLst>
          </p:cNvPr>
          <p:cNvSpPr/>
          <p:nvPr/>
        </p:nvSpPr>
        <p:spPr>
          <a:xfrm>
            <a:off x="512968" y="1545247"/>
            <a:ext cx="1428750" cy="666750"/>
          </a:xfrm>
          <a:custGeom>
            <a:avLst/>
            <a:gdLst>
              <a:gd name="connsiteX0" fmla="*/ 1328738 w 1428750"/>
              <a:gd name="connsiteY0" fmla="*/ 0 h 666750"/>
              <a:gd name="connsiteX1" fmla="*/ 1428750 w 1428750"/>
              <a:gd name="connsiteY1" fmla="*/ 100013 h 666750"/>
              <a:gd name="connsiteX2" fmla="*/ 1428750 w 1428750"/>
              <a:gd name="connsiteY2" fmla="*/ 566738 h 666750"/>
              <a:gd name="connsiteX3" fmla="*/ 1328738 w 1428750"/>
              <a:gd name="connsiteY3" fmla="*/ 666750 h 666750"/>
              <a:gd name="connsiteX4" fmla="*/ 100013 w 1428750"/>
              <a:gd name="connsiteY4" fmla="*/ 666750 h 666750"/>
              <a:gd name="connsiteX5" fmla="*/ 0 w 1428750"/>
              <a:gd name="connsiteY5" fmla="*/ 566738 h 666750"/>
              <a:gd name="connsiteX6" fmla="*/ 0 w 1428750"/>
              <a:gd name="connsiteY6" fmla="*/ 100013 h 666750"/>
              <a:gd name="connsiteX7" fmla="*/ 100013 w 1428750"/>
              <a:gd name="connsiteY7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750" h="666750">
                <a:moveTo>
                  <a:pt x="1328738" y="0"/>
                </a:moveTo>
                <a:cubicBezTo>
                  <a:pt x="1383973" y="0"/>
                  <a:pt x="1428750" y="44777"/>
                  <a:pt x="1428750" y="100013"/>
                </a:cubicBezTo>
                <a:lnTo>
                  <a:pt x="1428750" y="566738"/>
                </a:lnTo>
                <a:cubicBezTo>
                  <a:pt x="1428750" y="621973"/>
                  <a:pt x="1383973" y="666750"/>
                  <a:pt x="1328738" y="666750"/>
                </a:cubicBezTo>
                <a:lnTo>
                  <a:pt x="100013" y="666750"/>
                </a:lnTo>
                <a:cubicBezTo>
                  <a:pt x="44777" y="666750"/>
                  <a:pt x="0" y="621973"/>
                  <a:pt x="0" y="566738"/>
                </a:cubicBezTo>
                <a:lnTo>
                  <a:pt x="0" y="100013"/>
                </a:lnTo>
                <a:cubicBezTo>
                  <a:pt x="0" y="44777"/>
                  <a:pt x="44777" y="0"/>
                  <a:pt x="100013" y="0"/>
                </a:cubicBezTo>
                <a:close/>
              </a:path>
            </a:pathLst>
          </a:custGeom>
          <a:solidFill>
            <a:srgbClr val="FED06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27" name="!!udispatcher">
            <a:extLst>
              <a:ext uri="{FF2B5EF4-FFF2-40B4-BE49-F238E27FC236}">
                <a16:creationId xmlns:a16="http://schemas.microsoft.com/office/drawing/2014/main" id="{29CBCE72-6BBB-F84D-FF33-1165E41ACEBB}"/>
              </a:ext>
            </a:extLst>
          </p:cNvPr>
          <p:cNvGrpSpPr/>
          <p:nvPr/>
        </p:nvGrpSpPr>
        <p:grpSpPr>
          <a:xfrm>
            <a:off x="2132218" y="2116747"/>
            <a:ext cx="857250" cy="285750"/>
            <a:chOff x="2132218" y="2116747"/>
            <a:chExt cx="857250" cy="285750"/>
          </a:xfrm>
          <a:solidFill>
            <a:srgbClr val="FFE7B8"/>
          </a:solidFill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A7ABE81-598F-1451-CF96-115957C6BCCC}"/>
                </a:ext>
              </a:extLst>
            </p:cNvPr>
            <p:cNvSpPr/>
            <p:nvPr/>
          </p:nvSpPr>
          <p:spPr>
            <a:xfrm>
              <a:off x="2132218" y="2116747"/>
              <a:ext cx="857250" cy="285750"/>
            </a:xfrm>
            <a:custGeom>
              <a:avLst/>
              <a:gdLst>
                <a:gd name="connsiteX0" fmla="*/ 814388 w 857250"/>
                <a:gd name="connsiteY0" fmla="*/ 0 h 285750"/>
                <a:gd name="connsiteX1" fmla="*/ 857250 w 857250"/>
                <a:gd name="connsiteY1" fmla="*/ 42863 h 285750"/>
                <a:gd name="connsiteX2" fmla="*/ 857250 w 857250"/>
                <a:gd name="connsiteY2" fmla="*/ 242888 h 285750"/>
                <a:gd name="connsiteX3" fmla="*/ 814388 w 857250"/>
                <a:gd name="connsiteY3" fmla="*/ 285750 h 285750"/>
                <a:gd name="connsiteX4" fmla="*/ 42863 w 857250"/>
                <a:gd name="connsiteY4" fmla="*/ 285750 h 285750"/>
                <a:gd name="connsiteX5" fmla="*/ 0 w 857250"/>
                <a:gd name="connsiteY5" fmla="*/ 242888 h 285750"/>
                <a:gd name="connsiteX6" fmla="*/ 0 w 857250"/>
                <a:gd name="connsiteY6" fmla="*/ 42863 h 285750"/>
                <a:gd name="connsiteX7" fmla="*/ 42863 w 857250"/>
                <a:gd name="connsiteY7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285750">
                  <a:moveTo>
                    <a:pt x="814388" y="0"/>
                  </a:moveTo>
                  <a:cubicBezTo>
                    <a:pt x="838060" y="0"/>
                    <a:pt x="857250" y="19190"/>
                    <a:pt x="857250" y="42863"/>
                  </a:cubicBezTo>
                  <a:lnTo>
                    <a:pt x="857250" y="242888"/>
                  </a:lnTo>
                  <a:cubicBezTo>
                    <a:pt x="857250" y="266560"/>
                    <a:pt x="838060" y="285750"/>
                    <a:pt x="814388" y="285750"/>
                  </a:cubicBezTo>
                  <a:lnTo>
                    <a:pt x="42863" y="285750"/>
                  </a:lnTo>
                  <a:cubicBezTo>
                    <a:pt x="19190" y="285750"/>
                    <a:pt x="0" y="266560"/>
                    <a:pt x="0" y="242888"/>
                  </a:cubicBezTo>
                  <a:lnTo>
                    <a:pt x="0" y="42863"/>
                  </a:lnTo>
                  <a:cubicBezTo>
                    <a:pt x="0" y="19190"/>
                    <a:pt x="19190" y="0"/>
                    <a:pt x="42863" y="0"/>
                  </a:cubicBezTo>
                  <a:close/>
                </a:path>
              </a:pathLst>
            </a:custGeom>
            <a:solidFill>
              <a:srgbClr val="FFE7B8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A9A120F-AA2E-EBFC-B125-38822EC4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6980" y="2192947"/>
              <a:ext cx="838200" cy="161925"/>
            </a:xfrm>
            <a:custGeom>
              <a:avLst/>
              <a:gdLst>
                <a:gd name="connsiteX0" fmla="*/ -1 w 838200"/>
                <a:gd name="connsiteY0" fmla="*/ -1 h 161925"/>
                <a:gd name="connsiteX1" fmla="*/ 838200 w 838200"/>
                <a:gd name="connsiteY1" fmla="*/ -1 h 161925"/>
                <a:gd name="connsiteX2" fmla="*/ 838200 w 838200"/>
                <a:gd name="connsiteY2" fmla="*/ 161925 h 161925"/>
                <a:gd name="connsiteX3" fmla="*/ -1 w 8382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161925">
                  <a:moveTo>
                    <a:pt x="-1" y="-1"/>
                  </a:moveTo>
                  <a:lnTo>
                    <a:pt x="838200" y="-1"/>
                  </a:lnTo>
                  <a:lnTo>
                    <a:pt x="8382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30" name="图形 6">
            <a:extLst>
              <a:ext uri="{FF2B5EF4-FFF2-40B4-BE49-F238E27FC236}">
                <a16:creationId xmlns:a16="http://schemas.microsoft.com/office/drawing/2014/main" id="{8047D96A-D0AD-DF14-BBFE-ED0F74B5D532}"/>
              </a:ext>
            </a:extLst>
          </p:cNvPr>
          <p:cNvGrpSpPr/>
          <p:nvPr/>
        </p:nvGrpSpPr>
        <p:grpSpPr>
          <a:xfrm>
            <a:off x="512968" y="1545247"/>
            <a:ext cx="762000" cy="285750"/>
            <a:chOff x="512968" y="1545247"/>
            <a:chExt cx="762000" cy="285750"/>
          </a:xfrm>
          <a:noFill/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D3AAACBB-2B38-DCB3-7F9B-C49B88E6A73F}"/>
                </a:ext>
              </a:extLst>
            </p:cNvPr>
            <p:cNvSpPr/>
            <p:nvPr/>
          </p:nvSpPr>
          <p:spPr>
            <a:xfrm>
              <a:off x="512968" y="1545247"/>
              <a:ext cx="762000" cy="285750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E269692-AB62-39D7-9707-A275A4AB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455" y="1621447"/>
              <a:ext cx="571500" cy="161925"/>
            </a:xfrm>
            <a:custGeom>
              <a:avLst/>
              <a:gdLst>
                <a:gd name="connsiteX0" fmla="*/ -1 w 571500"/>
                <a:gd name="connsiteY0" fmla="*/ -1 h 161925"/>
                <a:gd name="connsiteX1" fmla="*/ 571500 w 571500"/>
                <a:gd name="connsiteY1" fmla="*/ -1 h 161925"/>
                <a:gd name="connsiteX2" fmla="*/ 571500 w 571500"/>
                <a:gd name="connsiteY2" fmla="*/ 161925 h 161925"/>
                <a:gd name="connsiteX3" fmla="*/ -1 w 5715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61925">
                  <a:moveTo>
                    <a:pt x="-1" y="-1"/>
                  </a:moveTo>
                  <a:lnTo>
                    <a:pt x="571500" y="-1"/>
                  </a:lnTo>
                  <a:lnTo>
                    <a:pt x="5715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33" name="!!syslib1">
            <a:extLst>
              <a:ext uri="{FF2B5EF4-FFF2-40B4-BE49-F238E27FC236}">
                <a16:creationId xmlns:a16="http://schemas.microsoft.com/office/drawing/2014/main" id="{190FB325-6639-E133-1917-79F94568B90E}"/>
              </a:ext>
            </a:extLst>
          </p:cNvPr>
          <p:cNvGrpSpPr/>
          <p:nvPr/>
        </p:nvGrpSpPr>
        <p:grpSpPr>
          <a:xfrm>
            <a:off x="605646" y="1878622"/>
            <a:ext cx="571500" cy="285750"/>
            <a:chOff x="605646" y="1878622"/>
            <a:chExt cx="571500" cy="285750"/>
          </a:xfrm>
        </p:grpSpPr>
        <p:grpSp>
          <p:nvGrpSpPr>
            <p:cNvPr id="34" name="图形 6">
              <a:extLst>
                <a:ext uri="{FF2B5EF4-FFF2-40B4-BE49-F238E27FC236}">
                  <a16:creationId xmlns:a16="http://schemas.microsoft.com/office/drawing/2014/main" id="{83E136D9-C5F9-7CA0-4B74-B20F3A94DAAB}"/>
                </a:ext>
              </a:extLst>
            </p:cNvPr>
            <p:cNvGrpSpPr/>
            <p:nvPr/>
          </p:nvGrpSpPr>
          <p:grpSpPr>
            <a:xfrm>
              <a:off x="605646" y="1878622"/>
              <a:ext cx="571500" cy="285750"/>
              <a:chOff x="605646" y="1878622"/>
              <a:chExt cx="571500" cy="285750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9A527189-26E1-A298-9ACA-1DEF3F82049B}"/>
                  </a:ext>
                </a:extLst>
              </p:cNvPr>
              <p:cNvSpPr/>
              <p:nvPr/>
            </p:nvSpPr>
            <p:spPr>
              <a:xfrm>
                <a:off x="605646" y="1878622"/>
                <a:ext cx="571500" cy="285750"/>
              </a:xfrm>
              <a:custGeom>
                <a:avLst/>
                <a:gdLst>
                  <a:gd name="connsiteX0" fmla="*/ 0 w 571500"/>
                  <a:gd name="connsiteY0" fmla="*/ 0 h 285750"/>
                  <a:gd name="connsiteX1" fmla="*/ 476250 w 571500"/>
                  <a:gd name="connsiteY1" fmla="*/ 0 h 285750"/>
                  <a:gd name="connsiteX2" fmla="*/ 571500 w 571500"/>
                  <a:gd name="connsiteY2" fmla="*/ 95250 h 285750"/>
                  <a:gd name="connsiteX3" fmla="*/ 571500 w 571500"/>
                  <a:gd name="connsiteY3" fmla="*/ 285750 h 285750"/>
                  <a:gd name="connsiteX4" fmla="*/ 0 w 571500"/>
                  <a:gd name="connsiteY4" fmla="*/ 285750 h 285750"/>
                  <a:gd name="connsiteX5" fmla="*/ 0 w 571500"/>
                  <a:gd name="connsiteY5" fmla="*/ 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0" h="285750">
                    <a:moveTo>
                      <a:pt x="0" y="0"/>
                    </a:moveTo>
                    <a:lnTo>
                      <a:pt x="476250" y="0"/>
                    </a:lnTo>
                    <a:lnTo>
                      <a:pt x="571500" y="95250"/>
                    </a:lnTo>
                    <a:lnTo>
                      <a:pt x="571500" y="285750"/>
                    </a:lnTo>
                    <a:lnTo>
                      <a:pt x="0" y="285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AA58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9E4F134D-465D-C325-BF13-0272259F6B0A}"/>
                  </a:ext>
                </a:extLst>
              </p:cNvPr>
              <p:cNvSpPr/>
              <p:nvPr/>
            </p:nvSpPr>
            <p:spPr>
              <a:xfrm>
                <a:off x="1081896" y="1878622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  <a:close/>
                  </a:path>
                </a:pathLst>
              </a:custGeom>
              <a:solidFill>
                <a:srgbClr val="000000">
                  <a:alpha val="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AA196139-5EA5-CBA2-29D7-20998F404A7C}"/>
                  </a:ext>
                </a:extLst>
              </p:cNvPr>
              <p:cNvSpPr/>
              <p:nvPr/>
            </p:nvSpPr>
            <p:spPr>
              <a:xfrm>
                <a:off x="1081896" y="1878622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42307C4A-B7BB-D547-C70B-12B543992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980" y="1964347"/>
              <a:ext cx="552450" cy="138112"/>
            </a:xfrm>
            <a:custGeom>
              <a:avLst/>
              <a:gdLst>
                <a:gd name="connsiteX0" fmla="*/ -1 w 552450"/>
                <a:gd name="connsiteY0" fmla="*/ -1 h 138112"/>
                <a:gd name="connsiteX1" fmla="*/ 552450 w 552450"/>
                <a:gd name="connsiteY1" fmla="*/ -1 h 138112"/>
                <a:gd name="connsiteX2" fmla="*/ 552450 w 552450"/>
                <a:gd name="connsiteY2" fmla="*/ 138112 h 138112"/>
                <a:gd name="connsiteX3" fmla="*/ -1 w 552450"/>
                <a:gd name="connsiteY3" fmla="*/ 138112 h 13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138112">
                  <a:moveTo>
                    <a:pt x="-1" y="-1"/>
                  </a:moveTo>
                  <a:lnTo>
                    <a:pt x="552450" y="-1"/>
                  </a:lnTo>
                  <a:lnTo>
                    <a:pt x="552450" y="138112"/>
                  </a:lnTo>
                  <a:lnTo>
                    <a:pt x="-1" y="138112"/>
                  </a:lnTo>
                  <a:close/>
                </a:path>
              </a:pathLst>
            </a:custGeom>
          </p:spPr>
        </p:pic>
      </p:grpSp>
      <p:grpSp>
        <p:nvGrpSpPr>
          <p:cNvPr id="39" name="!!noan5">
            <a:extLst>
              <a:ext uri="{FF2B5EF4-FFF2-40B4-BE49-F238E27FC236}">
                <a16:creationId xmlns:a16="http://schemas.microsoft.com/office/drawing/2014/main" id="{006222C1-E716-0C85-6346-39454D49AFAF}"/>
              </a:ext>
            </a:extLst>
          </p:cNvPr>
          <p:cNvGrpSpPr/>
          <p:nvPr/>
        </p:nvGrpSpPr>
        <p:grpSpPr>
          <a:xfrm>
            <a:off x="2548174" y="2413164"/>
            <a:ext cx="25336" cy="656082"/>
            <a:chOff x="2548174" y="2413164"/>
            <a:chExt cx="25336" cy="656082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5CF3D99-CFF5-3733-98FC-6876DE06AC1D}"/>
                </a:ext>
              </a:extLst>
            </p:cNvPr>
            <p:cNvSpPr/>
            <p:nvPr/>
          </p:nvSpPr>
          <p:spPr>
            <a:xfrm>
              <a:off x="2560843" y="2451264"/>
              <a:ext cx="9525" cy="617982"/>
            </a:xfrm>
            <a:custGeom>
              <a:avLst/>
              <a:gdLst>
                <a:gd name="connsiteX0" fmla="*/ 0 w 9525"/>
                <a:gd name="connsiteY0" fmla="*/ 617982 h 617982"/>
                <a:gd name="connsiteX1" fmla="*/ 0 w 9525"/>
                <a:gd name="connsiteY1" fmla="*/ 522732 h 617982"/>
                <a:gd name="connsiteX2" fmla="*/ 0 w 9525"/>
                <a:gd name="connsiteY2" fmla="*/ 0 h 61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617982">
                  <a:moveTo>
                    <a:pt x="0" y="617982"/>
                  </a:moveTo>
                  <a:lnTo>
                    <a:pt x="0" y="522732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A4AA247-AF58-66C2-4209-B2A0198FCE38}"/>
                </a:ext>
              </a:extLst>
            </p:cNvPr>
            <p:cNvSpPr/>
            <p:nvPr/>
          </p:nvSpPr>
          <p:spPr>
            <a:xfrm>
              <a:off x="2548174" y="2413164"/>
              <a:ext cx="25336" cy="38100"/>
            </a:xfrm>
            <a:custGeom>
              <a:avLst/>
              <a:gdLst>
                <a:gd name="connsiteX0" fmla="*/ 12668 w 25336"/>
                <a:gd name="connsiteY0" fmla="*/ 0 h 38100"/>
                <a:gd name="connsiteX1" fmla="*/ 25337 w 25336"/>
                <a:gd name="connsiteY1" fmla="*/ 38100 h 38100"/>
                <a:gd name="connsiteX2" fmla="*/ 0 w 25336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36" h="38100">
                  <a:moveTo>
                    <a:pt x="12668" y="0"/>
                  </a:moveTo>
                  <a:lnTo>
                    <a:pt x="2533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42" name="图形 6">
            <a:extLst>
              <a:ext uri="{FF2B5EF4-FFF2-40B4-BE49-F238E27FC236}">
                <a16:creationId xmlns:a16="http://schemas.microsoft.com/office/drawing/2014/main" id="{B309FAB9-6D70-B1AA-3C70-CFBAD920653A}"/>
              </a:ext>
            </a:extLst>
          </p:cNvPr>
          <p:cNvGrpSpPr/>
          <p:nvPr/>
        </p:nvGrpSpPr>
        <p:grpSpPr>
          <a:xfrm>
            <a:off x="512968" y="2392972"/>
            <a:ext cx="1428750" cy="304800"/>
            <a:chOff x="512968" y="2392972"/>
            <a:chExt cx="1428750" cy="304800"/>
          </a:xfrm>
          <a:solidFill>
            <a:srgbClr val="AADCDE"/>
          </a:solidFill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56776D2-6B41-C7C0-589E-5C2474DDE7B3}"/>
                </a:ext>
              </a:extLst>
            </p:cNvPr>
            <p:cNvSpPr/>
            <p:nvPr/>
          </p:nvSpPr>
          <p:spPr>
            <a:xfrm>
              <a:off x="512968" y="2392972"/>
              <a:ext cx="1428750" cy="304800"/>
            </a:xfrm>
            <a:custGeom>
              <a:avLst/>
              <a:gdLst>
                <a:gd name="connsiteX0" fmla="*/ 1383030 w 1428750"/>
                <a:gd name="connsiteY0" fmla="*/ 0 h 304800"/>
                <a:gd name="connsiteX1" fmla="*/ 1428750 w 1428750"/>
                <a:gd name="connsiteY1" fmla="*/ 45720 h 304800"/>
                <a:gd name="connsiteX2" fmla="*/ 1428750 w 1428750"/>
                <a:gd name="connsiteY2" fmla="*/ 259080 h 304800"/>
                <a:gd name="connsiteX3" fmla="*/ 1383030 w 1428750"/>
                <a:gd name="connsiteY3" fmla="*/ 304800 h 304800"/>
                <a:gd name="connsiteX4" fmla="*/ 45720 w 1428750"/>
                <a:gd name="connsiteY4" fmla="*/ 304800 h 304800"/>
                <a:gd name="connsiteX5" fmla="*/ 0 w 1428750"/>
                <a:gd name="connsiteY5" fmla="*/ 259080 h 304800"/>
                <a:gd name="connsiteX6" fmla="*/ 0 w 1428750"/>
                <a:gd name="connsiteY6" fmla="*/ 45720 h 304800"/>
                <a:gd name="connsiteX7" fmla="*/ 45720 w 1428750"/>
                <a:gd name="connsiteY7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0" h="304800">
                  <a:moveTo>
                    <a:pt x="1383030" y="0"/>
                  </a:moveTo>
                  <a:cubicBezTo>
                    <a:pt x="1408281" y="0"/>
                    <a:pt x="1428750" y="20470"/>
                    <a:pt x="1428750" y="45720"/>
                  </a:cubicBezTo>
                  <a:lnTo>
                    <a:pt x="1428750" y="259080"/>
                  </a:lnTo>
                  <a:cubicBezTo>
                    <a:pt x="1428750" y="284330"/>
                    <a:pt x="1408281" y="304800"/>
                    <a:pt x="1383030" y="304800"/>
                  </a:cubicBezTo>
                  <a:lnTo>
                    <a:pt x="45720" y="304800"/>
                  </a:lnTo>
                  <a:cubicBezTo>
                    <a:pt x="20470" y="304800"/>
                    <a:pt x="0" y="284330"/>
                    <a:pt x="0" y="259080"/>
                  </a:cubicBezTo>
                  <a:lnTo>
                    <a:pt x="0" y="45720"/>
                  </a:lnTo>
                  <a:cubicBezTo>
                    <a:pt x="0" y="20470"/>
                    <a:pt x="20470" y="0"/>
                    <a:pt x="45720" y="0"/>
                  </a:cubicBez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93D6196B-8361-376F-FAD4-E0A30CEAD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730" y="2478697"/>
              <a:ext cx="1409700" cy="161925"/>
            </a:xfrm>
            <a:custGeom>
              <a:avLst/>
              <a:gdLst>
                <a:gd name="connsiteX0" fmla="*/ -1 w 1409700"/>
                <a:gd name="connsiteY0" fmla="*/ -1 h 161925"/>
                <a:gd name="connsiteX1" fmla="*/ 1409700 w 1409700"/>
                <a:gd name="connsiteY1" fmla="*/ -1 h 161925"/>
                <a:gd name="connsiteX2" fmla="*/ 1409700 w 1409700"/>
                <a:gd name="connsiteY2" fmla="*/ 161925 h 161925"/>
                <a:gd name="connsiteX3" fmla="*/ -1 w 14097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700" h="161925">
                  <a:moveTo>
                    <a:pt x="-1" y="-1"/>
                  </a:moveTo>
                  <a:lnTo>
                    <a:pt x="1409700" y="-1"/>
                  </a:lnTo>
                  <a:lnTo>
                    <a:pt x="14097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45" name="!!noan23">
            <a:extLst>
              <a:ext uri="{FF2B5EF4-FFF2-40B4-BE49-F238E27FC236}">
                <a16:creationId xmlns:a16="http://schemas.microsoft.com/office/drawing/2014/main" id="{CD7AEB37-6F23-903D-0259-20674C889C70}"/>
              </a:ext>
            </a:extLst>
          </p:cNvPr>
          <p:cNvGrpSpPr/>
          <p:nvPr/>
        </p:nvGrpSpPr>
        <p:grpSpPr>
          <a:xfrm>
            <a:off x="2548936" y="1845665"/>
            <a:ext cx="25336" cy="271081"/>
            <a:chOff x="2548936" y="1845665"/>
            <a:chExt cx="25336" cy="271081"/>
          </a:xfrm>
        </p:grpSpPr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F01FFDF-AC05-AE7A-48BF-D06EDBD1011A}"/>
                </a:ext>
              </a:extLst>
            </p:cNvPr>
            <p:cNvSpPr/>
            <p:nvPr/>
          </p:nvSpPr>
          <p:spPr>
            <a:xfrm>
              <a:off x="2560843" y="1883765"/>
              <a:ext cx="762" cy="232981"/>
            </a:xfrm>
            <a:custGeom>
              <a:avLst/>
              <a:gdLst>
                <a:gd name="connsiteX0" fmla="*/ 0 w 762"/>
                <a:gd name="connsiteY0" fmla="*/ 232981 h 232981"/>
                <a:gd name="connsiteX1" fmla="*/ 0 w 762"/>
                <a:gd name="connsiteY1" fmla="*/ 42481 h 232981"/>
                <a:gd name="connsiteX2" fmla="*/ 762 w 762"/>
                <a:gd name="connsiteY2" fmla="*/ 0 h 23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232981">
                  <a:moveTo>
                    <a:pt x="0" y="232981"/>
                  </a:moveTo>
                  <a:lnTo>
                    <a:pt x="0" y="42481"/>
                  </a:lnTo>
                  <a:lnTo>
                    <a:pt x="762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C84B0D4-23BB-6992-CE24-3B267BC7C04A}"/>
                </a:ext>
              </a:extLst>
            </p:cNvPr>
            <p:cNvSpPr/>
            <p:nvPr/>
          </p:nvSpPr>
          <p:spPr>
            <a:xfrm>
              <a:off x="2548936" y="1845665"/>
              <a:ext cx="25336" cy="38290"/>
            </a:xfrm>
            <a:custGeom>
              <a:avLst/>
              <a:gdLst>
                <a:gd name="connsiteX0" fmla="*/ 13335 w 25336"/>
                <a:gd name="connsiteY0" fmla="*/ 0 h 38290"/>
                <a:gd name="connsiteX1" fmla="*/ 25337 w 25336"/>
                <a:gd name="connsiteY1" fmla="*/ 38290 h 38290"/>
                <a:gd name="connsiteX2" fmla="*/ 0 w 25336"/>
                <a:gd name="connsiteY2" fmla="*/ 37814 h 3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36" h="38290">
                  <a:moveTo>
                    <a:pt x="13335" y="0"/>
                  </a:moveTo>
                  <a:lnTo>
                    <a:pt x="25337" y="38290"/>
                  </a:lnTo>
                  <a:lnTo>
                    <a:pt x="0" y="3781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48" name="!!noan21">
            <a:extLst>
              <a:ext uri="{FF2B5EF4-FFF2-40B4-BE49-F238E27FC236}">
                <a16:creationId xmlns:a16="http://schemas.microsoft.com/office/drawing/2014/main" id="{CF3E8F98-E772-D55B-D9F7-3A42D72C2B9F}"/>
              </a:ext>
            </a:extLst>
          </p:cNvPr>
          <p:cNvGrpSpPr/>
          <p:nvPr/>
        </p:nvGrpSpPr>
        <p:grpSpPr>
          <a:xfrm>
            <a:off x="3136248" y="1847094"/>
            <a:ext cx="25431" cy="1222152"/>
            <a:chOff x="3136248" y="1847094"/>
            <a:chExt cx="25431" cy="1222152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7848E1F-CCBF-537A-1C54-7F56201CAF8E}"/>
                </a:ext>
              </a:extLst>
            </p:cNvPr>
            <p:cNvSpPr/>
            <p:nvPr/>
          </p:nvSpPr>
          <p:spPr>
            <a:xfrm>
              <a:off x="3148916" y="1885194"/>
              <a:ext cx="2476" cy="1184052"/>
            </a:xfrm>
            <a:custGeom>
              <a:avLst/>
              <a:gdLst>
                <a:gd name="connsiteX0" fmla="*/ 2477 w 2476"/>
                <a:gd name="connsiteY0" fmla="*/ 1184053 h 1184052"/>
                <a:gd name="connsiteX1" fmla="*/ 2477 w 2476"/>
                <a:gd name="connsiteY1" fmla="*/ 898303 h 1184052"/>
                <a:gd name="connsiteX2" fmla="*/ 0 w 2476"/>
                <a:gd name="connsiteY2" fmla="*/ 0 h 118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" h="1184052">
                  <a:moveTo>
                    <a:pt x="2477" y="1184053"/>
                  </a:moveTo>
                  <a:lnTo>
                    <a:pt x="2477" y="89830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68A9580-FB6B-4200-8EF4-F8AD23683B09}"/>
                </a:ext>
              </a:extLst>
            </p:cNvPr>
            <p:cNvSpPr/>
            <p:nvPr/>
          </p:nvSpPr>
          <p:spPr>
            <a:xfrm>
              <a:off x="3136248" y="1847094"/>
              <a:ext cx="25431" cy="38100"/>
            </a:xfrm>
            <a:custGeom>
              <a:avLst/>
              <a:gdLst>
                <a:gd name="connsiteX0" fmla="*/ 12573 w 25431"/>
                <a:gd name="connsiteY0" fmla="*/ 0 h 38100"/>
                <a:gd name="connsiteX1" fmla="*/ 25432 w 25431"/>
                <a:gd name="connsiteY1" fmla="*/ 38005 h 38100"/>
                <a:gd name="connsiteX2" fmla="*/ 0 w 25431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" h="38100">
                  <a:moveTo>
                    <a:pt x="12573" y="0"/>
                  </a:moveTo>
                  <a:lnTo>
                    <a:pt x="25432" y="38005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sp>
        <p:nvSpPr>
          <p:cNvPr id="51" name="!!kernel">
            <a:extLst>
              <a:ext uri="{FF2B5EF4-FFF2-40B4-BE49-F238E27FC236}">
                <a16:creationId xmlns:a16="http://schemas.microsoft.com/office/drawing/2014/main" id="{814CA19E-3376-B3E4-C52C-B8D6F54BC4E3}"/>
              </a:ext>
            </a:extLst>
          </p:cNvPr>
          <p:cNvSpPr/>
          <p:nvPr/>
        </p:nvSpPr>
        <p:spPr>
          <a:xfrm>
            <a:off x="4608718" y="1354747"/>
            <a:ext cx="3048000" cy="1428750"/>
          </a:xfrm>
          <a:custGeom>
            <a:avLst/>
            <a:gdLst>
              <a:gd name="connsiteX0" fmla="*/ 0 w 3048000"/>
              <a:gd name="connsiteY0" fmla="*/ 0 h 1428750"/>
              <a:gd name="connsiteX1" fmla="*/ 3048000 w 3048000"/>
              <a:gd name="connsiteY1" fmla="*/ 0 h 1428750"/>
              <a:gd name="connsiteX2" fmla="*/ 3048000 w 3048000"/>
              <a:gd name="connsiteY2" fmla="*/ 1428750 h 1428750"/>
              <a:gd name="connsiteX3" fmla="*/ 0 w 3048000"/>
              <a:gd name="connsiteY3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428750">
                <a:moveTo>
                  <a:pt x="0" y="0"/>
                </a:moveTo>
                <a:lnTo>
                  <a:pt x="3048000" y="0"/>
                </a:lnTo>
                <a:lnTo>
                  <a:pt x="3048000" y="1428750"/>
                </a:lnTo>
                <a:lnTo>
                  <a:pt x="0" y="1428750"/>
                </a:lnTo>
                <a:close/>
              </a:path>
            </a:pathLst>
          </a:custGeom>
          <a:solidFill>
            <a:srgbClr val="F5FE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52" name="图形 6">
            <a:extLst>
              <a:ext uri="{FF2B5EF4-FFF2-40B4-BE49-F238E27FC236}">
                <a16:creationId xmlns:a16="http://schemas.microsoft.com/office/drawing/2014/main" id="{98A637FF-AF17-658F-4A06-83D174A01661}"/>
              </a:ext>
            </a:extLst>
          </p:cNvPr>
          <p:cNvGrpSpPr/>
          <p:nvPr/>
        </p:nvGrpSpPr>
        <p:grpSpPr>
          <a:xfrm>
            <a:off x="5699833" y="931253"/>
            <a:ext cx="766260" cy="328244"/>
            <a:chOff x="5699833" y="931253"/>
            <a:chExt cx="766260" cy="328244"/>
          </a:xfrm>
          <a:noFill/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A169476C-EA39-79B7-C79D-AF486D07C9EC}"/>
                </a:ext>
              </a:extLst>
            </p:cNvPr>
            <p:cNvSpPr/>
            <p:nvPr/>
          </p:nvSpPr>
          <p:spPr>
            <a:xfrm>
              <a:off x="5799343" y="973747"/>
              <a:ext cx="666750" cy="285750"/>
            </a:xfrm>
            <a:custGeom>
              <a:avLst/>
              <a:gdLst>
                <a:gd name="connsiteX0" fmla="*/ 0 w 666750"/>
                <a:gd name="connsiteY0" fmla="*/ 0 h 285750"/>
                <a:gd name="connsiteX1" fmla="*/ 666750 w 666750"/>
                <a:gd name="connsiteY1" fmla="*/ 0 h 285750"/>
                <a:gd name="connsiteX2" fmla="*/ 666750 w 666750"/>
                <a:gd name="connsiteY2" fmla="*/ 285750 h 285750"/>
                <a:gd name="connsiteX3" fmla="*/ 0 w 6667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0" h="285750">
                  <a:moveTo>
                    <a:pt x="0" y="0"/>
                  </a:moveTo>
                  <a:lnTo>
                    <a:pt x="666750" y="0"/>
                  </a:lnTo>
                  <a:lnTo>
                    <a:pt x="6667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03461BDB-30D8-6974-C8D1-6CF31226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99833" y="931253"/>
              <a:ext cx="670871" cy="237600"/>
            </a:xfrm>
            <a:custGeom>
              <a:avLst/>
              <a:gdLst>
                <a:gd name="connsiteX0" fmla="*/ -1 w 457200"/>
                <a:gd name="connsiteY0" fmla="*/ -1 h 161925"/>
                <a:gd name="connsiteX1" fmla="*/ 457200 w 457200"/>
                <a:gd name="connsiteY1" fmla="*/ -1 h 161925"/>
                <a:gd name="connsiteX2" fmla="*/ 457200 w 457200"/>
                <a:gd name="connsiteY2" fmla="*/ 161925 h 161925"/>
                <a:gd name="connsiteX3" fmla="*/ -1 w 4572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161925">
                  <a:moveTo>
                    <a:pt x="-1" y="-1"/>
                  </a:moveTo>
                  <a:lnTo>
                    <a:pt x="457200" y="-1"/>
                  </a:lnTo>
                  <a:lnTo>
                    <a:pt x="4572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3B6C0089-2ADA-7D31-0E7F-D0236C407FDE}"/>
              </a:ext>
            </a:extLst>
          </p:cNvPr>
          <p:cNvSpPr/>
          <p:nvPr/>
        </p:nvSpPr>
        <p:spPr>
          <a:xfrm>
            <a:off x="6132718" y="1545247"/>
            <a:ext cx="1428750" cy="666750"/>
          </a:xfrm>
          <a:custGeom>
            <a:avLst/>
            <a:gdLst>
              <a:gd name="connsiteX0" fmla="*/ 1328738 w 1428750"/>
              <a:gd name="connsiteY0" fmla="*/ 0 h 666750"/>
              <a:gd name="connsiteX1" fmla="*/ 1428750 w 1428750"/>
              <a:gd name="connsiteY1" fmla="*/ 100013 h 666750"/>
              <a:gd name="connsiteX2" fmla="*/ 1428750 w 1428750"/>
              <a:gd name="connsiteY2" fmla="*/ 566738 h 666750"/>
              <a:gd name="connsiteX3" fmla="*/ 1328738 w 1428750"/>
              <a:gd name="connsiteY3" fmla="*/ 666750 h 666750"/>
              <a:gd name="connsiteX4" fmla="*/ 100013 w 1428750"/>
              <a:gd name="connsiteY4" fmla="*/ 666750 h 666750"/>
              <a:gd name="connsiteX5" fmla="*/ 0 w 1428750"/>
              <a:gd name="connsiteY5" fmla="*/ 566738 h 666750"/>
              <a:gd name="connsiteX6" fmla="*/ 0 w 1428750"/>
              <a:gd name="connsiteY6" fmla="*/ 100013 h 666750"/>
              <a:gd name="connsiteX7" fmla="*/ 100013 w 1428750"/>
              <a:gd name="connsiteY7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750" h="666750">
                <a:moveTo>
                  <a:pt x="1328738" y="0"/>
                </a:moveTo>
                <a:cubicBezTo>
                  <a:pt x="1383973" y="0"/>
                  <a:pt x="1428750" y="44777"/>
                  <a:pt x="1428750" y="100013"/>
                </a:cubicBezTo>
                <a:lnTo>
                  <a:pt x="1428750" y="566738"/>
                </a:lnTo>
                <a:cubicBezTo>
                  <a:pt x="1428750" y="621973"/>
                  <a:pt x="1383973" y="666750"/>
                  <a:pt x="1328738" y="666750"/>
                </a:cubicBezTo>
                <a:lnTo>
                  <a:pt x="100013" y="666750"/>
                </a:lnTo>
                <a:cubicBezTo>
                  <a:pt x="44777" y="666750"/>
                  <a:pt x="0" y="621973"/>
                  <a:pt x="0" y="566738"/>
                </a:cubicBezTo>
                <a:lnTo>
                  <a:pt x="0" y="100013"/>
                </a:lnTo>
                <a:cubicBezTo>
                  <a:pt x="0" y="44777"/>
                  <a:pt x="44777" y="0"/>
                  <a:pt x="100013" y="0"/>
                </a:cubicBezTo>
                <a:close/>
              </a:path>
            </a:pathLst>
          </a:custGeom>
          <a:solidFill>
            <a:srgbClr val="FED06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56" name="图形 6">
            <a:extLst>
              <a:ext uri="{FF2B5EF4-FFF2-40B4-BE49-F238E27FC236}">
                <a16:creationId xmlns:a16="http://schemas.microsoft.com/office/drawing/2014/main" id="{740B4462-BAEE-D9FD-0235-C95206EB161C}"/>
              </a:ext>
            </a:extLst>
          </p:cNvPr>
          <p:cNvGrpSpPr/>
          <p:nvPr/>
        </p:nvGrpSpPr>
        <p:grpSpPr>
          <a:xfrm>
            <a:off x="4703968" y="1545247"/>
            <a:ext cx="1333500" cy="309562"/>
            <a:chOff x="4703968" y="1545247"/>
            <a:chExt cx="1333500" cy="309562"/>
          </a:xfrm>
          <a:solidFill>
            <a:srgbClr val="FFE7B8"/>
          </a:solidFill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81A1F953-A7D9-28D1-B629-A72DD1C2271B}"/>
                </a:ext>
              </a:extLst>
            </p:cNvPr>
            <p:cNvSpPr/>
            <p:nvPr/>
          </p:nvSpPr>
          <p:spPr>
            <a:xfrm>
              <a:off x="4703968" y="1545247"/>
              <a:ext cx="1333500" cy="309562"/>
            </a:xfrm>
            <a:custGeom>
              <a:avLst/>
              <a:gdLst>
                <a:gd name="connsiteX0" fmla="*/ 1287018 w 1333500"/>
                <a:gd name="connsiteY0" fmla="*/ 0 h 309562"/>
                <a:gd name="connsiteX1" fmla="*/ 1333500 w 1333500"/>
                <a:gd name="connsiteY1" fmla="*/ 46482 h 309562"/>
                <a:gd name="connsiteX2" fmla="*/ 1333500 w 1333500"/>
                <a:gd name="connsiteY2" fmla="*/ 263080 h 309562"/>
                <a:gd name="connsiteX3" fmla="*/ 1287018 w 1333500"/>
                <a:gd name="connsiteY3" fmla="*/ 309562 h 309562"/>
                <a:gd name="connsiteX4" fmla="*/ 46482 w 1333500"/>
                <a:gd name="connsiteY4" fmla="*/ 309562 h 309562"/>
                <a:gd name="connsiteX5" fmla="*/ 0 w 1333500"/>
                <a:gd name="connsiteY5" fmla="*/ 263080 h 309562"/>
                <a:gd name="connsiteX6" fmla="*/ 0 w 1333500"/>
                <a:gd name="connsiteY6" fmla="*/ 46482 h 309562"/>
                <a:gd name="connsiteX7" fmla="*/ 46482 w 1333500"/>
                <a:gd name="connsiteY7" fmla="*/ 0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0" h="309562">
                  <a:moveTo>
                    <a:pt x="1287018" y="0"/>
                  </a:moveTo>
                  <a:cubicBezTo>
                    <a:pt x="1312689" y="0"/>
                    <a:pt x="1333500" y="20811"/>
                    <a:pt x="1333500" y="46482"/>
                  </a:cubicBezTo>
                  <a:lnTo>
                    <a:pt x="1333500" y="263080"/>
                  </a:lnTo>
                  <a:cubicBezTo>
                    <a:pt x="1333500" y="288752"/>
                    <a:pt x="1312689" y="309562"/>
                    <a:pt x="1287018" y="309562"/>
                  </a:cubicBezTo>
                  <a:lnTo>
                    <a:pt x="46482" y="309562"/>
                  </a:lnTo>
                  <a:cubicBezTo>
                    <a:pt x="20811" y="309562"/>
                    <a:pt x="0" y="288752"/>
                    <a:pt x="0" y="263080"/>
                  </a:cubicBezTo>
                  <a:lnTo>
                    <a:pt x="0" y="46482"/>
                  </a:lnTo>
                  <a:cubicBezTo>
                    <a:pt x="0" y="20811"/>
                    <a:pt x="20811" y="0"/>
                    <a:pt x="46482" y="0"/>
                  </a:cubicBezTo>
                  <a:close/>
                </a:path>
              </a:pathLst>
            </a:custGeom>
            <a:solidFill>
              <a:srgbClr val="FFE7B8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4671A9A7-E85E-5184-6016-103098257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08730" y="1630972"/>
              <a:ext cx="1314450" cy="161925"/>
            </a:xfrm>
            <a:custGeom>
              <a:avLst/>
              <a:gdLst>
                <a:gd name="connsiteX0" fmla="*/ -1 w 1314450"/>
                <a:gd name="connsiteY0" fmla="*/ -1 h 161925"/>
                <a:gd name="connsiteX1" fmla="*/ 1314450 w 1314450"/>
                <a:gd name="connsiteY1" fmla="*/ -1 h 161925"/>
                <a:gd name="connsiteX2" fmla="*/ 1314450 w 1314450"/>
                <a:gd name="connsiteY2" fmla="*/ 161925 h 161925"/>
                <a:gd name="connsiteX3" fmla="*/ -1 w 131445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50" h="161925">
                  <a:moveTo>
                    <a:pt x="-1" y="-1"/>
                  </a:moveTo>
                  <a:lnTo>
                    <a:pt x="1314450" y="-1"/>
                  </a:lnTo>
                  <a:lnTo>
                    <a:pt x="131445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9" name="图形 6">
            <a:extLst>
              <a:ext uri="{FF2B5EF4-FFF2-40B4-BE49-F238E27FC236}">
                <a16:creationId xmlns:a16="http://schemas.microsoft.com/office/drawing/2014/main" id="{E539EA21-248F-894E-1EDD-DA8EDA7E807A}"/>
              </a:ext>
            </a:extLst>
          </p:cNvPr>
          <p:cNvGrpSpPr/>
          <p:nvPr/>
        </p:nvGrpSpPr>
        <p:grpSpPr>
          <a:xfrm>
            <a:off x="6466093" y="1545247"/>
            <a:ext cx="762000" cy="285750"/>
            <a:chOff x="6466093" y="1545247"/>
            <a:chExt cx="762000" cy="285750"/>
          </a:xfrm>
          <a:noFill/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0FA40C8E-B04A-1EB2-2EC4-B710A1A0DD01}"/>
                </a:ext>
              </a:extLst>
            </p:cNvPr>
            <p:cNvSpPr/>
            <p:nvPr/>
          </p:nvSpPr>
          <p:spPr>
            <a:xfrm>
              <a:off x="6466093" y="1545247"/>
              <a:ext cx="762000" cy="285750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3AB54044-4072-9EA5-08B9-5DC931F7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6580" y="1621447"/>
              <a:ext cx="571500" cy="161925"/>
            </a:xfrm>
            <a:custGeom>
              <a:avLst/>
              <a:gdLst>
                <a:gd name="connsiteX0" fmla="*/ -1 w 571500"/>
                <a:gd name="connsiteY0" fmla="*/ -1 h 161925"/>
                <a:gd name="connsiteX1" fmla="*/ 571500 w 571500"/>
                <a:gd name="connsiteY1" fmla="*/ -1 h 161925"/>
                <a:gd name="connsiteX2" fmla="*/ 571500 w 571500"/>
                <a:gd name="connsiteY2" fmla="*/ 161925 h 161925"/>
                <a:gd name="connsiteX3" fmla="*/ -1 w 5715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61925">
                  <a:moveTo>
                    <a:pt x="-1" y="-1"/>
                  </a:moveTo>
                  <a:lnTo>
                    <a:pt x="571500" y="-1"/>
                  </a:lnTo>
                  <a:lnTo>
                    <a:pt x="5715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62" name="图形 6">
            <a:extLst>
              <a:ext uri="{FF2B5EF4-FFF2-40B4-BE49-F238E27FC236}">
                <a16:creationId xmlns:a16="http://schemas.microsoft.com/office/drawing/2014/main" id="{F2DD8C76-0592-D632-EE99-E116BCF68657}"/>
              </a:ext>
            </a:extLst>
          </p:cNvPr>
          <p:cNvGrpSpPr/>
          <p:nvPr/>
        </p:nvGrpSpPr>
        <p:grpSpPr>
          <a:xfrm>
            <a:off x="5094493" y="2140559"/>
            <a:ext cx="857250" cy="285750"/>
            <a:chOff x="5094493" y="2140559"/>
            <a:chExt cx="857250" cy="285750"/>
          </a:xfrm>
          <a:solidFill>
            <a:srgbClr val="FFE7B8"/>
          </a:solidFill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FD06B81-0643-3563-132C-E2259914F6DD}"/>
                </a:ext>
              </a:extLst>
            </p:cNvPr>
            <p:cNvSpPr/>
            <p:nvPr/>
          </p:nvSpPr>
          <p:spPr>
            <a:xfrm>
              <a:off x="5094493" y="2140559"/>
              <a:ext cx="857250" cy="285750"/>
            </a:xfrm>
            <a:custGeom>
              <a:avLst/>
              <a:gdLst>
                <a:gd name="connsiteX0" fmla="*/ 814388 w 857250"/>
                <a:gd name="connsiteY0" fmla="*/ 0 h 285750"/>
                <a:gd name="connsiteX1" fmla="*/ 857250 w 857250"/>
                <a:gd name="connsiteY1" fmla="*/ 42863 h 285750"/>
                <a:gd name="connsiteX2" fmla="*/ 857250 w 857250"/>
                <a:gd name="connsiteY2" fmla="*/ 242888 h 285750"/>
                <a:gd name="connsiteX3" fmla="*/ 814388 w 857250"/>
                <a:gd name="connsiteY3" fmla="*/ 285750 h 285750"/>
                <a:gd name="connsiteX4" fmla="*/ 42863 w 857250"/>
                <a:gd name="connsiteY4" fmla="*/ 285750 h 285750"/>
                <a:gd name="connsiteX5" fmla="*/ 0 w 857250"/>
                <a:gd name="connsiteY5" fmla="*/ 242888 h 285750"/>
                <a:gd name="connsiteX6" fmla="*/ 0 w 857250"/>
                <a:gd name="connsiteY6" fmla="*/ 42863 h 285750"/>
                <a:gd name="connsiteX7" fmla="*/ 42863 w 857250"/>
                <a:gd name="connsiteY7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285750">
                  <a:moveTo>
                    <a:pt x="814388" y="0"/>
                  </a:moveTo>
                  <a:cubicBezTo>
                    <a:pt x="838060" y="0"/>
                    <a:pt x="857250" y="19190"/>
                    <a:pt x="857250" y="42863"/>
                  </a:cubicBezTo>
                  <a:lnTo>
                    <a:pt x="857250" y="242888"/>
                  </a:lnTo>
                  <a:cubicBezTo>
                    <a:pt x="857250" y="266560"/>
                    <a:pt x="838060" y="285750"/>
                    <a:pt x="814388" y="285750"/>
                  </a:cubicBezTo>
                  <a:lnTo>
                    <a:pt x="42863" y="285750"/>
                  </a:lnTo>
                  <a:cubicBezTo>
                    <a:pt x="19190" y="285750"/>
                    <a:pt x="0" y="266560"/>
                    <a:pt x="0" y="242888"/>
                  </a:cubicBezTo>
                  <a:lnTo>
                    <a:pt x="0" y="42863"/>
                  </a:lnTo>
                  <a:cubicBezTo>
                    <a:pt x="0" y="19190"/>
                    <a:pt x="19190" y="0"/>
                    <a:pt x="42863" y="0"/>
                  </a:cubicBezTo>
                  <a:close/>
                </a:path>
              </a:pathLst>
            </a:custGeom>
            <a:solidFill>
              <a:srgbClr val="FFE7B8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498" name="图片 497">
              <a:extLst>
                <a:ext uri="{FF2B5EF4-FFF2-40B4-BE49-F238E27FC236}">
                  <a16:creationId xmlns:a16="http://schemas.microsoft.com/office/drawing/2014/main" id="{A3A691D6-22B7-5F55-6505-FDAD22337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9255" y="2221522"/>
              <a:ext cx="838200" cy="161925"/>
            </a:xfrm>
            <a:custGeom>
              <a:avLst/>
              <a:gdLst>
                <a:gd name="connsiteX0" fmla="*/ -1 w 838200"/>
                <a:gd name="connsiteY0" fmla="*/ -1 h 161925"/>
                <a:gd name="connsiteX1" fmla="*/ 838200 w 838200"/>
                <a:gd name="connsiteY1" fmla="*/ -1 h 161925"/>
                <a:gd name="connsiteX2" fmla="*/ 838200 w 838200"/>
                <a:gd name="connsiteY2" fmla="*/ 161925 h 161925"/>
                <a:gd name="connsiteX3" fmla="*/ -1 w 8382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200" h="161925">
                  <a:moveTo>
                    <a:pt x="-1" y="-1"/>
                  </a:moveTo>
                  <a:lnTo>
                    <a:pt x="838200" y="-1"/>
                  </a:lnTo>
                  <a:lnTo>
                    <a:pt x="8382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499" name="!!noan2">
            <a:extLst>
              <a:ext uri="{FF2B5EF4-FFF2-40B4-BE49-F238E27FC236}">
                <a16:creationId xmlns:a16="http://schemas.microsoft.com/office/drawing/2014/main" id="{6582B774-9723-1DCB-C569-22EA3330D6DE}"/>
              </a:ext>
            </a:extLst>
          </p:cNvPr>
          <p:cNvGrpSpPr/>
          <p:nvPr/>
        </p:nvGrpSpPr>
        <p:grpSpPr>
          <a:xfrm>
            <a:off x="5507401" y="1875669"/>
            <a:ext cx="25336" cy="264890"/>
            <a:chOff x="5507401" y="1875669"/>
            <a:chExt cx="25336" cy="264890"/>
          </a:xfrm>
        </p:grpSpPr>
        <p:sp>
          <p:nvSpPr>
            <p:cNvPr id="500" name="任意多边形: 形状 499">
              <a:extLst>
                <a:ext uri="{FF2B5EF4-FFF2-40B4-BE49-F238E27FC236}">
                  <a16:creationId xmlns:a16="http://schemas.microsoft.com/office/drawing/2014/main" id="{2D5860F2-8DF2-3573-6126-2E17FC24CCD8}"/>
                </a:ext>
              </a:extLst>
            </p:cNvPr>
            <p:cNvSpPr/>
            <p:nvPr/>
          </p:nvSpPr>
          <p:spPr>
            <a:xfrm>
              <a:off x="5520069" y="1913578"/>
              <a:ext cx="3048" cy="226980"/>
            </a:xfrm>
            <a:custGeom>
              <a:avLst/>
              <a:gdLst>
                <a:gd name="connsiteX0" fmla="*/ 3048 w 3048"/>
                <a:gd name="connsiteY0" fmla="*/ 226981 h 226980"/>
                <a:gd name="connsiteX1" fmla="*/ 3048 w 3048"/>
                <a:gd name="connsiteY1" fmla="*/ 36481 h 226980"/>
                <a:gd name="connsiteX2" fmla="*/ 0 w 3048"/>
                <a:gd name="connsiteY2" fmla="*/ 0 h 22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" h="226980">
                  <a:moveTo>
                    <a:pt x="3048" y="226981"/>
                  </a:moveTo>
                  <a:lnTo>
                    <a:pt x="3048" y="3648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01" name="任意多边形: 形状 500">
              <a:extLst>
                <a:ext uri="{FF2B5EF4-FFF2-40B4-BE49-F238E27FC236}">
                  <a16:creationId xmlns:a16="http://schemas.microsoft.com/office/drawing/2014/main" id="{B8BC0D56-B8C8-953E-29D5-5D9747DD1B12}"/>
                </a:ext>
              </a:extLst>
            </p:cNvPr>
            <p:cNvSpPr/>
            <p:nvPr/>
          </p:nvSpPr>
          <p:spPr>
            <a:xfrm>
              <a:off x="5507401" y="1875669"/>
              <a:ext cx="25336" cy="38957"/>
            </a:xfrm>
            <a:custGeom>
              <a:avLst/>
              <a:gdLst>
                <a:gd name="connsiteX0" fmla="*/ 9525 w 25336"/>
                <a:gd name="connsiteY0" fmla="*/ 0 h 38957"/>
                <a:gd name="connsiteX1" fmla="*/ 25337 w 25336"/>
                <a:gd name="connsiteY1" fmla="*/ 36862 h 38957"/>
                <a:gd name="connsiteX2" fmla="*/ 0 w 25336"/>
                <a:gd name="connsiteY2" fmla="*/ 38957 h 3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36" h="38957">
                  <a:moveTo>
                    <a:pt x="9525" y="0"/>
                  </a:moveTo>
                  <a:lnTo>
                    <a:pt x="25337" y="36862"/>
                  </a:lnTo>
                  <a:lnTo>
                    <a:pt x="0" y="3895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02" name="!!smbuffer">
            <a:extLst>
              <a:ext uri="{FF2B5EF4-FFF2-40B4-BE49-F238E27FC236}">
                <a16:creationId xmlns:a16="http://schemas.microsoft.com/office/drawing/2014/main" id="{8AF1299A-4323-1F6A-4341-49AFF61721BF}"/>
              </a:ext>
            </a:extLst>
          </p:cNvPr>
          <p:cNvGrpSpPr/>
          <p:nvPr/>
        </p:nvGrpSpPr>
        <p:grpSpPr>
          <a:xfrm>
            <a:off x="3465718" y="1354747"/>
            <a:ext cx="1047750" cy="1428750"/>
            <a:chOff x="3465718" y="1354747"/>
            <a:chExt cx="1047750" cy="1428750"/>
          </a:xfrm>
          <a:solidFill>
            <a:srgbClr val="F5FEFF"/>
          </a:solidFill>
        </p:grpSpPr>
        <p:sp>
          <p:nvSpPr>
            <p:cNvPr id="503" name="任意多边形: 形状 502">
              <a:extLst>
                <a:ext uri="{FF2B5EF4-FFF2-40B4-BE49-F238E27FC236}">
                  <a16:creationId xmlns:a16="http://schemas.microsoft.com/office/drawing/2014/main" id="{64999721-12B7-A7A4-1C0C-870588494EDB}"/>
                </a:ext>
              </a:extLst>
            </p:cNvPr>
            <p:cNvSpPr/>
            <p:nvPr/>
          </p:nvSpPr>
          <p:spPr>
            <a:xfrm>
              <a:off x="3465718" y="1354747"/>
              <a:ext cx="1047750" cy="1428750"/>
            </a:xfrm>
            <a:custGeom>
              <a:avLst/>
              <a:gdLst>
                <a:gd name="connsiteX0" fmla="*/ 0 w 1047750"/>
                <a:gd name="connsiteY0" fmla="*/ 0 h 1428750"/>
                <a:gd name="connsiteX1" fmla="*/ 1047750 w 1047750"/>
                <a:gd name="connsiteY1" fmla="*/ 0 h 1428750"/>
                <a:gd name="connsiteX2" fmla="*/ 1047750 w 1047750"/>
                <a:gd name="connsiteY2" fmla="*/ 1428750 h 1428750"/>
                <a:gd name="connsiteX3" fmla="*/ 0 w 1047750"/>
                <a:gd name="connsiteY3" fmla="*/ 142875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0" h="1428750">
                  <a:moveTo>
                    <a:pt x="0" y="0"/>
                  </a:moveTo>
                  <a:lnTo>
                    <a:pt x="1047750" y="0"/>
                  </a:lnTo>
                  <a:lnTo>
                    <a:pt x="1047750" y="1428750"/>
                  </a:lnTo>
                  <a:lnTo>
                    <a:pt x="0" y="1428750"/>
                  </a:lnTo>
                  <a:close/>
                </a:path>
              </a:pathLst>
            </a:custGeom>
            <a:solidFill>
              <a:srgbClr val="F5FEFF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504" name="图片 503">
              <a:extLst>
                <a:ext uri="{FF2B5EF4-FFF2-40B4-BE49-F238E27FC236}">
                  <a16:creationId xmlns:a16="http://schemas.microsoft.com/office/drawing/2014/main" id="{1DF47CA7-095D-4715-B34C-BD477A44E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70480" y="1864334"/>
              <a:ext cx="1028700" cy="438150"/>
            </a:xfrm>
            <a:custGeom>
              <a:avLst/>
              <a:gdLst>
                <a:gd name="connsiteX0" fmla="*/ -1 w 1028700"/>
                <a:gd name="connsiteY0" fmla="*/ -1 h 438150"/>
                <a:gd name="connsiteX1" fmla="*/ 1028700 w 1028700"/>
                <a:gd name="connsiteY1" fmla="*/ -1 h 438150"/>
                <a:gd name="connsiteX2" fmla="*/ 1028700 w 1028700"/>
                <a:gd name="connsiteY2" fmla="*/ 438150 h 438150"/>
                <a:gd name="connsiteX3" fmla="*/ -1 w 1028700"/>
                <a:gd name="connsiteY3" fmla="*/ 4381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0" h="438150">
                  <a:moveTo>
                    <a:pt x="-1" y="-1"/>
                  </a:moveTo>
                  <a:lnTo>
                    <a:pt x="1028700" y="-1"/>
                  </a:lnTo>
                  <a:lnTo>
                    <a:pt x="1028700" y="438150"/>
                  </a:lnTo>
                  <a:lnTo>
                    <a:pt x="-1" y="438150"/>
                  </a:lnTo>
                  <a:close/>
                </a:path>
              </a:pathLst>
            </a:custGeom>
          </p:spPr>
        </p:pic>
      </p:grpSp>
      <p:grpSp>
        <p:nvGrpSpPr>
          <p:cNvPr id="505" name="!!noa3">
            <a:extLst>
              <a:ext uri="{FF2B5EF4-FFF2-40B4-BE49-F238E27FC236}">
                <a16:creationId xmlns:a16="http://schemas.microsoft.com/office/drawing/2014/main" id="{1D4CE9CD-7843-3963-DA85-4B5B2187334E}"/>
              </a:ext>
            </a:extLst>
          </p:cNvPr>
          <p:cNvGrpSpPr/>
          <p:nvPr/>
        </p:nvGrpSpPr>
        <p:grpSpPr>
          <a:xfrm>
            <a:off x="4881799" y="1851190"/>
            <a:ext cx="25336" cy="1218056"/>
            <a:chOff x="4881799" y="1851190"/>
            <a:chExt cx="25336" cy="1218056"/>
          </a:xfrm>
        </p:grpSpPr>
        <p:sp>
          <p:nvSpPr>
            <p:cNvPr id="506" name="任意多边形: 形状 505">
              <a:extLst>
                <a:ext uri="{FF2B5EF4-FFF2-40B4-BE49-F238E27FC236}">
                  <a16:creationId xmlns:a16="http://schemas.microsoft.com/office/drawing/2014/main" id="{08A7FF93-4680-2070-CF2E-3FEFC8A631CC}"/>
                </a:ext>
              </a:extLst>
            </p:cNvPr>
            <p:cNvSpPr/>
            <p:nvPr/>
          </p:nvSpPr>
          <p:spPr>
            <a:xfrm>
              <a:off x="4894468" y="1889290"/>
              <a:ext cx="9525" cy="1179956"/>
            </a:xfrm>
            <a:custGeom>
              <a:avLst/>
              <a:gdLst>
                <a:gd name="connsiteX0" fmla="*/ 0 w 9525"/>
                <a:gd name="connsiteY0" fmla="*/ 1179957 h 1179956"/>
                <a:gd name="connsiteX1" fmla="*/ 0 w 9525"/>
                <a:gd name="connsiteY1" fmla="*/ 894207 h 1179956"/>
                <a:gd name="connsiteX2" fmla="*/ 0 w 9525"/>
                <a:gd name="connsiteY2" fmla="*/ 0 h 117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179956">
                  <a:moveTo>
                    <a:pt x="0" y="1179957"/>
                  </a:moveTo>
                  <a:lnTo>
                    <a:pt x="0" y="894207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07" name="任意多边形: 形状 506">
              <a:extLst>
                <a:ext uri="{FF2B5EF4-FFF2-40B4-BE49-F238E27FC236}">
                  <a16:creationId xmlns:a16="http://schemas.microsoft.com/office/drawing/2014/main" id="{2B37C965-FE08-349E-11B2-97DEE2992E56}"/>
                </a:ext>
              </a:extLst>
            </p:cNvPr>
            <p:cNvSpPr/>
            <p:nvPr/>
          </p:nvSpPr>
          <p:spPr>
            <a:xfrm>
              <a:off x="4881799" y="1851190"/>
              <a:ext cx="25336" cy="38100"/>
            </a:xfrm>
            <a:custGeom>
              <a:avLst/>
              <a:gdLst>
                <a:gd name="connsiteX0" fmla="*/ 12668 w 25336"/>
                <a:gd name="connsiteY0" fmla="*/ 0 h 38100"/>
                <a:gd name="connsiteX1" fmla="*/ 25336 w 25336"/>
                <a:gd name="connsiteY1" fmla="*/ 38100 h 38100"/>
                <a:gd name="connsiteX2" fmla="*/ 0 w 25336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36" h="38100">
                  <a:moveTo>
                    <a:pt x="12668" y="0"/>
                  </a:moveTo>
                  <a:lnTo>
                    <a:pt x="2533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08" name="!!noan4">
            <a:extLst>
              <a:ext uri="{FF2B5EF4-FFF2-40B4-BE49-F238E27FC236}">
                <a16:creationId xmlns:a16="http://schemas.microsoft.com/office/drawing/2014/main" id="{FAA109CF-B161-3AE1-4498-7581B55AC20B}"/>
              </a:ext>
            </a:extLst>
          </p:cNvPr>
          <p:cNvGrpSpPr/>
          <p:nvPr/>
        </p:nvGrpSpPr>
        <p:grpSpPr>
          <a:xfrm>
            <a:off x="5497686" y="2460789"/>
            <a:ext cx="25431" cy="608457"/>
            <a:chOff x="5497686" y="2460789"/>
            <a:chExt cx="25431" cy="608457"/>
          </a:xfrm>
        </p:grpSpPr>
        <p:sp>
          <p:nvSpPr>
            <p:cNvPr id="509" name="任意多边形: 形状 508">
              <a:extLst>
                <a:ext uri="{FF2B5EF4-FFF2-40B4-BE49-F238E27FC236}">
                  <a16:creationId xmlns:a16="http://schemas.microsoft.com/office/drawing/2014/main" id="{D7B1F5A1-B2D3-D7B6-322C-27E937206238}"/>
                </a:ext>
              </a:extLst>
            </p:cNvPr>
            <p:cNvSpPr/>
            <p:nvPr/>
          </p:nvSpPr>
          <p:spPr>
            <a:xfrm>
              <a:off x="5510354" y="2498889"/>
              <a:ext cx="381" cy="570357"/>
            </a:xfrm>
            <a:custGeom>
              <a:avLst/>
              <a:gdLst>
                <a:gd name="connsiteX0" fmla="*/ 0 w 381"/>
                <a:gd name="connsiteY0" fmla="*/ 570357 h 570357"/>
                <a:gd name="connsiteX1" fmla="*/ 381 w 381"/>
                <a:gd name="connsiteY1" fmla="*/ 475107 h 570357"/>
                <a:gd name="connsiteX2" fmla="*/ 0 w 381"/>
                <a:gd name="connsiteY2" fmla="*/ 0 h 57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" h="570357">
                  <a:moveTo>
                    <a:pt x="0" y="570357"/>
                  </a:moveTo>
                  <a:lnTo>
                    <a:pt x="381" y="475107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10" name="任意多边形: 形状 509">
              <a:extLst>
                <a:ext uri="{FF2B5EF4-FFF2-40B4-BE49-F238E27FC236}">
                  <a16:creationId xmlns:a16="http://schemas.microsoft.com/office/drawing/2014/main" id="{E98B61D6-2AFF-00E4-FAF0-51655D05D1CC}"/>
                </a:ext>
              </a:extLst>
            </p:cNvPr>
            <p:cNvSpPr/>
            <p:nvPr/>
          </p:nvSpPr>
          <p:spPr>
            <a:xfrm>
              <a:off x="5497686" y="2460789"/>
              <a:ext cx="25431" cy="38100"/>
            </a:xfrm>
            <a:custGeom>
              <a:avLst/>
              <a:gdLst>
                <a:gd name="connsiteX0" fmla="*/ 12668 w 25431"/>
                <a:gd name="connsiteY0" fmla="*/ 0 h 38100"/>
                <a:gd name="connsiteX1" fmla="*/ 25432 w 25431"/>
                <a:gd name="connsiteY1" fmla="*/ 38100 h 38100"/>
                <a:gd name="connsiteX2" fmla="*/ 0 w 25431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31" h="38100">
                  <a:moveTo>
                    <a:pt x="12668" y="0"/>
                  </a:moveTo>
                  <a:lnTo>
                    <a:pt x="2543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11" name="!!noan18">
            <a:extLst>
              <a:ext uri="{FF2B5EF4-FFF2-40B4-BE49-F238E27FC236}">
                <a16:creationId xmlns:a16="http://schemas.microsoft.com/office/drawing/2014/main" id="{0C325FB1-0BC3-22CB-08D5-D49CC5107BD7}"/>
              </a:ext>
            </a:extLst>
          </p:cNvPr>
          <p:cNvGrpSpPr/>
          <p:nvPr/>
        </p:nvGrpSpPr>
        <p:grpSpPr>
          <a:xfrm>
            <a:off x="3219210" y="2526322"/>
            <a:ext cx="378714" cy="38100"/>
            <a:chOff x="3219210" y="2526322"/>
            <a:chExt cx="378714" cy="38100"/>
          </a:xfrm>
        </p:grpSpPr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F20401E2-DF35-89E7-DD41-98FF95AB1AEB}"/>
                </a:ext>
              </a:extLst>
            </p:cNvPr>
            <p:cNvSpPr/>
            <p:nvPr/>
          </p:nvSpPr>
          <p:spPr>
            <a:xfrm>
              <a:off x="3247785" y="2545372"/>
              <a:ext cx="321564" cy="9525"/>
            </a:xfrm>
            <a:custGeom>
              <a:avLst/>
              <a:gdLst>
                <a:gd name="connsiteX0" fmla="*/ 0 w 321564"/>
                <a:gd name="connsiteY0" fmla="*/ 0 h 9525"/>
                <a:gd name="connsiteX1" fmla="*/ 321564 w 32156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564" h="952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12" name="任意多边形: 形状 511">
              <a:extLst>
                <a:ext uri="{FF2B5EF4-FFF2-40B4-BE49-F238E27FC236}">
                  <a16:creationId xmlns:a16="http://schemas.microsoft.com/office/drawing/2014/main" id="{552077E1-A4B1-569E-3302-321EA4CF5E46}"/>
                </a:ext>
              </a:extLst>
            </p:cNvPr>
            <p:cNvSpPr/>
            <p:nvPr/>
          </p:nvSpPr>
          <p:spPr>
            <a:xfrm>
              <a:off x="3219210" y="2526322"/>
              <a:ext cx="38100" cy="38100"/>
            </a:xfrm>
            <a:custGeom>
              <a:avLst/>
              <a:gdLst>
                <a:gd name="connsiteX0" fmla="*/ 0 w 38100"/>
                <a:gd name="connsiteY0" fmla="*/ 19050 h 38100"/>
                <a:gd name="connsiteX1" fmla="*/ 38100 w 38100"/>
                <a:gd name="connsiteY1" fmla="*/ 0 h 38100"/>
                <a:gd name="connsiteX2" fmla="*/ 28575 w 38100"/>
                <a:gd name="connsiteY2" fmla="*/ 19050 h 38100"/>
                <a:gd name="connsiteX3" fmla="*/ 38100 w 3810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0" y="19050"/>
                  </a:moveTo>
                  <a:lnTo>
                    <a:pt x="38100" y="0"/>
                  </a:lnTo>
                  <a:lnTo>
                    <a:pt x="28575" y="19050"/>
                  </a:lnTo>
                  <a:lnTo>
                    <a:pt x="3810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13" name="任意多边形: 形状 512">
              <a:extLst>
                <a:ext uri="{FF2B5EF4-FFF2-40B4-BE49-F238E27FC236}">
                  <a16:creationId xmlns:a16="http://schemas.microsoft.com/office/drawing/2014/main" id="{0D58DA3B-9CC8-C726-9D81-6FC21AD1F6F6}"/>
                </a:ext>
              </a:extLst>
            </p:cNvPr>
            <p:cNvSpPr/>
            <p:nvPr/>
          </p:nvSpPr>
          <p:spPr>
            <a:xfrm>
              <a:off x="3559825" y="2526322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0 w 38100"/>
                <a:gd name="connsiteY1" fmla="*/ 38100 h 38100"/>
                <a:gd name="connsiteX2" fmla="*/ 9525 w 38100"/>
                <a:gd name="connsiteY2" fmla="*/ 19050 h 38100"/>
                <a:gd name="connsiteX3" fmla="*/ 0 w 38100"/>
                <a:gd name="connsiteY3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0" y="38100"/>
                  </a:lnTo>
                  <a:lnTo>
                    <a:pt x="9525" y="19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14" name="!!noan17">
            <a:extLst>
              <a:ext uri="{FF2B5EF4-FFF2-40B4-BE49-F238E27FC236}">
                <a16:creationId xmlns:a16="http://schemas.microsoft.com/office/drawing/2014/main" id="{0F45E3C4-C1BF-61EC-7B42-011EC41296DC}"/>
              </a:ext>
            </a:extLst>
          </p:cNvPr>
          <p:cNvGrpSpPr/>
          <p:nvPr/>
        </p:nvGrpSpPr>
        <p:grpSpPr>
          <a:xfrm>
            <a:off x="4371735" y="2524131"/>
            <a:ext cx="378714" cy="38100"/>
            <a:chOff x="4371735" y="2524131"/>
            <a:chExt cx="378714" cy="38100"/>
          </a:xfrm>
        </p:grpSpPr>
        <p:sp>
          <p:nvSpPr>
            <p:cNvPr id="515" name="任意多边形: 形状 514">
              <a:extLst>
                <a:ext uri="{FF2B5EF4-FFF2-40B4-BE49-F238E27FC236}">
                  <a16:creationId xmlns:a16="http://schemas.microsoft.com/office/drawing/2014/main" id="{B87840AA-00C0-D416-227E-A727B90719FC}"/>
                </a:ext>
              </a:extLst>
            </p:cNvPr>
            <p:cNvSpPr/>
            <p:nvPr/>
          </p:nvSpPr>
          <p:spPr>
            <a:xfrm>
              <a:off x="4400310" y="2543181"/>
              <a:ext cx="321564" cy="9525"/>
            </a:xfrm>
            <a:custGeom>
              <a:avLst/>
              <a:gdLst>
                <a:gd name="connsiteX0" fmla="*/ 0 w 321564"/>
                <a:gd name="connsiteY0" fmla="*/ 0 h 9525"/>
                <a:gd name="connsiteX1" fmla="*/ 321564 w 32156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564" h="9525">
                  <a:moveTo>
                    <a:pt x="0" y="0"/>
                  </a:moveTo>
                  <a:lnTo>
                    <a:pt x="321564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16" name="任意多边形: 形状 515">
              <a:extLst>
                <a:ext uri="{FF2B5EF4-FFF2-40B4-BE49-F238E27FC236}">
                  <a16:creationId xmlns:a16="http://schemas.microsoft.com/office/drawing/2014/main" id="{87F731A4-7267-FBF4-632D-BC3A9A13277D}"/>
                </a:ext>
              </a:extLst>
            </p:cNvPr>
            <p:cNvSpPr/>
            <p:nvPr/>
          </p:nvSpPr>
          <p:spPr>
            <a:xfrm>
              <a:off x="4371735" y="2524131"/>
              <a:ext cx="38100" cy="38100"/>
            </a:xfrm>
            <a:custGeom>
              <a:avLst/>
              <a:gdLst>
                <a:gd name="connsiteX0" fmla="*/ 0 w 38100"/>
                <a:gd name="connsiteY0" fmla="*/ 19050 h 38100"/>
                <a:gd name="connsiteX1" fmla="*/ 38100 w 38100"/>
                <a:gd name="connsiteY1" fmla="*/ 0 h 38100"/>
                <a:gd name="connsiteX2" fmla="*/ 28575 w 38100"/>
                <a:gd name="connsiteY2" fmla="*/ 19050 h 38100"/>
                <a:gd name="connsiteX3" fmla="*/ 38100 w 3810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0" y="19050"/>
                  </a:moveTo>
                  <a:lnTo>
                    <a:pt x="38100" y="0"/>
                  </a:lnTo>
                  <a:lnTo>
                    <a:pt x="28575" y="19050"/>
                  </a:lnTo>
                  <a:lnTo>
                    <a:pt x="38100" y="381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17" name="任意多边形: 形状 516">
              <a:extLst>
                <a:ext uri="{FF2B5EF4-FFF2-40B4-BE49-F238E27FC236}">
                  <a16:creationId xmlns:a16="http://schemas.microsoft.com/office/drawing/2014/main" id="{93A32A9B-62C9-A139-9F48-044FB2305A6B}"/>
                </a:ext>
              </a:extLst>
            </p:cNvPr>
            <p:cNvSpPr/>
            <p:nvPr/>
          </p:nvSpPr>
          <p:spPr>
            <a:xfrm>
              <a:off x="4712350" y="2524131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0 w 38100"/>
                <a:gd name="connsiteY1" fmla="*/ 38100 h 38100"/>
                <a:gd name="connsiteX2" fmla="*/ 9525 w 38100"/>
                <a:gd name="connsiteY2" fmla="*/ 19050 h 38100"/>
                <a:gd name="connsiteX3" fmla="*/ 0 w 38100"/>
                <a:gd name="connsiteY3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0" y="38100"/>
                  </a:lnTo>
                  <a:lnTo>
                    <a:pt x="9525" y="19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sp>
        <p:nvSpPr>
          <p:cNvPr id="518" name="任意多边形: 形状 517">
            <a:extLst>
              <a:ext uri="{FF2B5EF4-FFF2-40B4-BE49-F238E27FC236}">
                <a16:creationId xmlns:a16="http://schemas.microsoft.com/office/drawing/2014/main" id="{769621D1-FA85-9D8C-83FE-C9DCE006862D}"/>
              </a:ext>
            </a:extLst>
          </p:cNvPr>
          <p:cNvSpPr/>
          <p:nvPr/>
        </p:nvSpPr>
        <p:spPr>
          <a:xfrm>
            <a:off x="322468" y="2973997"/>
            <a:ext cx="7334250" cy="2952750"/>
          </a:xfrm>
          <a:custGeom>
            <a:avLst/>
            <a:gdLst>
              <a:gd name="connsiteX0" fmla="*/ 0 w 7334250"/>
              <a:gd name="connsiteY0" fmla="*/ 0 h 2952750"/>
              <a:gd name="connsiteX1" fmla="*/ 7334250 w 7334250"/>
              <a:gd name="connsiteY1" fmla="*/ 0 h 2952750"/>
              <a:gd name="connsiteX2" fmla="*/ 7334250 w 7334250"/>
              <a:gd name="connsiteY2" fmla="*/ 2952750 h 2952750"/>
              <a:gd name="connsiteX3" fmla="*/ 0 w 7334250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34250" h="2952750">
                <a:moveTo>
                  <a:pt x="0" y="0"/>
                </a:moveTo>
                <a:lnTo>
                  <a:pt x="7334250" y="0"/>
                </a:lnTo>
                <a:lnTo>
                  <a:pt x="7334250" y="2952750"/>
                </a:lnTo>
                <a:lnTo>
                  <a:pt x="0" y="2952750"/>
                </a:lnTo>
                <a:close/>
              </a:path>
            </a:pathLst>
          </a:custGeom>
          <a:solidFill>
            <a:srgbClr val="F5FE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519" name="!!noan16">
            <a:extLst>
              <a:ext uri="{FF2B5EF4-FFF2-40B4-BE49-F238E27FC236}">
                <a16:creationId xmlns:a16="http://schemas.microsoft.com/office/drawing/2014/main" id="{6587B62F-B67C-B489-6D74-A82A1D38A561}"/>
              </a:ext>
            </a:extLst>
          </p:cNvPr>
          <p:cNvGrpSpPr/>
          <p:nvPr/>
        </p:nvGrpSpPr>
        <p:grpSpPr>
          <a:xfrm>
            <a:off x="7180468" y="3250222"/>
            <a:ext cx="190500" cy="1844706"/>
            <a:chOff x="7180468" y="3250222"/>
            <a:chExt cx="190500" cy="1844706"/>
          </a:xfrm>
          <a:noFill/>
        </p:grpSpPr>
        <p:sp>
          <p:nvSpPr>
            <p:cNvPr id="520" name="任意多边形: 形状 519">
              <a:extLst>
                <a:ext uri="{FF2B5EF4-FFF2-40B4-BE49-F238E27FC236}">
                  <a16:creationId xmlns:a16="http://schemas.microsoft.com/office/drawing/2014/main" id="{7B33DD53-8CED-A65B-8D56-5467A1CE8AE1}"/>
                </a:ext>
              </a:extLst>
            </p:cNvPr>
            <p:cNvSpPr/>
            <p:nvPr/>
          </p:nvSpPr>
          <p:spPr>
            <a:xfrm>
              <a:off x="7180468" y="3250222"/>
              <a:ext cx="190500" cy="1828800"/>
            </a:xfrm>
            <a:custGeom>
              <a:avLst/>
              <a:gdLst>
                <a:gd name="connsiteX0" fmla="*/ 0 w 190500"/>
                <a:gd name="connsiteY0" fmla="*/ 0 h 1828800"/>
                <a:gd name="connsiteX1" fmla="*/ 190500 w 190500"/>
                <a:gd name="connsiteY1" fmla="*/ 0 h 1828800"/>
                <a:gd name="connsiteX2" fmla="*/ 190500 w 190500"/>
                <a:gd name="connsiteY2" fmla="*/ 1828800 h 1828800"/>
                <a:gd name="connsiteX3" fmla="*/ 21336 w 190500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828800">
                  <a:moveTo>
                    <a:pt x="0" y="0"/>
                  </a:moveTo>
                  <a:lnTo>
                    <a:pt x="190500" y="0"/>
                  </a:lnTo>
                  <a:lnTo>
                    <a:pt x="190500" y="1828800"/>
                  </a:lnTo>
                  <a:lnTo>
                    <a:pt x="21336" y="18288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21" name="任意多边形: 形状 520">
              <a:extLst>
                <a:ext uri="{FF2B5EF4-FFF2-40B4-BE49-F238E27FC236}">
                  <a16:creationId xmlns:a16="http://schemas.microsoft.com/office/drawing/2014/main" id="{18F0BDB6-C6BA-AE4C-3DF8-57BD9450A2F8}"/>
                </a:ext>
              </a:extLst>
            </p:cNvPr>
            <p:cNvSpPr/>
            <p:nvPr/>
          </p:nvSpPr>
          <p:spPr>
            <a:xfrm>
              <a:off x="7191135" y="5063115"/>
              <a:ext cx="47625" cy="31813"/>
            </a:xfrm>
            <a:custGeom>
              <a:avLst/>
              <a:gdLst>
                <a:gd name="connsiteX0" fmla="*/ 47625 w 47625"/>
                <a:gd name="connsiteY0" fmla="*/ 0 h 31813"/>
                <a:gd name="connsiteX1" fmla="*/ 0 w 47625"/>
                <a:gd name="connsiteY1" fmla="*/ 15907 h 31813"/>
                <a:gd name="connsiteX2" fmla="*/ 47625 w 47625"/>
                <a:gd name="connsiteY2" fmla="*/ 31814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31813">
                  <a:moveTo>
                    <a:pt x="47625" y="0"/>
                  </a:moveTo>
                  <a:lnTo>
                    <a:pt x="0" y="15907"/>
                  </a:lnTo>
                  <a:lnTo>
                    <a:pt x="47625" y="3181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22" name="!!noan15">
            <a:extLst>
              <a:ext uri="{FF2B5EF4-FFF2-40B4-BE49-F238E27FC236}">
                <a16:creationId xmlns:a16="http://schemas.microsoft.com/office/drawing/2014/main" id="{C19BCA08-6DEA-6F57-B281-851FB9AF62FC}"/>
              </a:ext>
            </a:extLst>
          </p:cNvPr>
          <p:cNvGrpSpPr/>
          <p:nvPr/>
        </p:nvGrpSpPr>
        <p:grpSpPr>
          <a:xfrm>
            <a:off x="512968" y="3250222"/>
            <a:ext cx="190500" cy="1844706"/>
            <a:chOff x="512968" y="3250222"/>
            <a:chExt cx="190500" cy="1844706"/>
          </a:xfrm>
          <a:noFill/>
        </p:grpSpPr>
        <p:sp>
          <p:nvSpPr>
            <p:cNvPr id="523" name="任意多边形: 形状 522">
              <a:extLst>
                <a:ext uri="{FF2B5EF4-FFF2-40B4-BE49-F238E27FC236}">
                  <a16:creationId xmlns:a16="http://schemas.microsoft.com/office/drawing/2014/main" id="{DA76837D-A693-CA6D-13FC-88723011B7A1}"/>
                </a:ext>
              </a:extLst>
            </p:cNvPr>
            <p:cNvSpPr/>
            <p:nvPr/>
          </p:nvSpPr>
          <p:spPr>
            <a:xfrm>
              <a:off x="512968" y="3250222"/>
              <a:ext cx="190500" cy="1828800"/>
            </a:xfrm>
            <a:custGeom>
              <a:avLst/>
              <a:gdLst>
                <a:gd name="connsiteX0" fmla="*/ 190500 w 190500"/>
                <a:gd name="connsiteY0" fmla="*/ 0 h 1828800"/>
                <a:gd name="connsiteX1" fmla="*/ 0 w 190500"/>
                <a:gd name="connsiteY1" fmla="*/ 0 h 1828800"/>
                <a:gd name="connsiteX2" fmla="*/ 0 w 190500"/>
                <a:gd name="connsiteY2" fmla="*/ 1828800 h 1828800"/>
                <a:gd name="connsiteX3" fmla="*/ 169164 w 190500"/>
                <a:gd name="connsiteY3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828800">
                  <a:moveTo>
                    <a:pt x="190500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69164" y="182880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24" name="任意多边形: 形状 523">
              <a:extLst>
                <a:ext uri="{FF2B5EF4-FFF2-40B4-BE49-F238E27FC236}">
                  <a16:creationId xmlns:a16="http://schemas.microsoft.com/office/drawing/2014/main" id="{E37F8D4F-892B-511C-E20D-346F3A32AACB}"/>
                </a:ext>
              </a:extLst>
            </p:cNvPr>
            <p:cNvSpPr/>
            <p:nvPr/>
          </p:nvSpPr>
          <p:spPr>
            <a:xfrm>
              <a:off x="645175" y="5063115"/>
              <a:ext cx="47625" cy="31813"/>
            </a:xfrm>
            <a:custGeom>
              <a:avLst/>
              <a:gdLst>
                <a:gd name="connsiteX0" fmla="*/ 0 w 47625"/>
                <a:gd name="connsiteY0" fmla="*/ 31814 h 31813"/>
                <a:gd name="connsiteX1" fmla="*/ 47625 w 47625"/>
                <a:gd name="connsiteY1" fmla="*/ 15907 h 31813"/>
                <a:gd name="connsiteX2" fmla="*/ 0 w 47625"/>
                <a:gd name="connsiteY2" fmla="*/ 0 h 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31813">
                  <a:moveTo>
                    <a:pt x="0" y="31814"/>
                  </a:moveTo>
                  <a:lnTo>
                    <a:pt x="47625" y="15907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25" name="图形 6">
            <a:extLst>
              <a:ext uri="{FF2B5EF4-FFF2-40B4-BE49-F238E27FC236}">
                <a16:creationId xmlns:a16="http://schemas.microsoft.com/office/drawing/2014/main" id="{56E8C7FA-9B22-D192-AD4E-917D806CC9EE}"/>
              </a:ext>
            </a:extLst>
          </p:cNvPr>
          <p:cNvGrpSpPr/>
          <p:nvPr/>
        </p:nvGrpSpPr>
        <p:grpSpPr>
          <a:xfrm>
            <a:off x="703468" y="3069247"/>
            <a:ext cx="6477000" cy="361950"/>
            <a:chOff x="703468" y="3069247"/>
            <a:chExt cx="6477000" cy="361950"/>
          </a:xfrm>
          <a:solidFill>
            <a:srgbClr val="AADCDE"/>
          </a:solidFill>
        </p:grpSpPr>
        <p:sp>
          <p:nvSpPr>
            <p:cNvPr id="526" name="任意多边形: 形状 525">
              <a:extLst>
                <a:ext uri="{FF2B5EF4-FFF2-40B4-BE49-F238E27FC236}">
                  <a16:creationId xmlns:a16="http://schemas.microsoft.com/office/drawing/2014/main" id="{9EF107B4-A243-B870-B074-6075ECD54164}"/>
                </a:ext>
              </a:extLst>
            </p:cNvPr>
            <p:cNvSpPr/>
            <p:nvPr/>
          </p:nvSpPr>
          <p:spPr>
            <a:xfrm>
              <a:off x="703468" y="3069247"/>
              <a:ext cx="6477000" cy="361950"/>
            </a:xfrm>
            <a:custGeom>
              <a:avLst/>
              <a:gdLst>
                <a:gd name="connsiteX0" fmla="*/ 0 w 6477000"/>
                <a:gd name="connsiteY0" fmla="*/ 0 h 361950"/>
                <a:gd name="connsiteX1" fmla="*/ 6477000 w 6477000"/>
                <a:gd name="connsiteY1" fmla="*/ 0 h 361950"/>
                <a:gd name="connsiteX2" fmla="*/ 6477000 w 6477000"/>
                <a:gd name="connsiteY2" fmla="*/ 361950 h 361950"/>
                <a:gd name="connsiteX3" fmla="*/ 0 w 6477000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0" h="361950">
                  <a:moveTo>
                    <a:pt x="0" y="0"/>
                  </a:moveTo>
                  <a:lnTo>
                    <a:pt x="6477000" y="0"/>
                  </a:lnTo>
                  <a:lnTo>
                    <a:pt x="6477000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527" name="图片 526">
              <a:extLst>
                <a:ext uri="{FF2B5EF4-FFF2-40B4-BE49-F238E27FC236}">
                  <a16:creationId xmlns:a16="http://schemas.microsoft.com/office/drawing/2014/main" id="{F47FA7F9-7964-FC52-2946-FAA5FF59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230" y="3183547"/>
              <a:ext cx="6457950" cy="161925"/>
            </a:xfrm>
            <a:custGeom>
              <a:avLst/>
              <a:gdLst>
                <a:gd name="connsiteX0" fmla="*/ -1 w 6457950"/>
                <a:gd name="connsiteY0" fmla="*/ -1 h 161925"/>
                <a:gd name="connsiteX1" fmla="*/ 6457950 w 6457950"/>
                <a:gd name="connsiteY1" fmla="*/ -1 h 161925"/>
                <a:gd name="connsiteX2" fmla="*/ 6457950 w 6457950"/>
                <a:gd name="connsiteY2" fmla="*/ 161925 h 161925"/>
                <a:gd name="connsiteX3" fmla="*/ -1 w 645795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950" h="161925">
                  <a:moveTo>
                    <a:pt x="-1" y="-1"/>
                  </a:moveTo>
                  <a:lnTo>
                    <a:pt x="6457950" y="-1"/>
                  </a:lnTo>
                  <a:lnTo>
                    <a:pt x="645795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28" name="图形 6">
            <a:extLst>
              <a:ext uri="{FF2B5EF4-FFF2-40B4-BE49-F238E27FC236}">
                <a16:creationId xmlns:a16="http://schemas.microsoft.com/office/drawing/2014/main" id="{6FF5D638-32F5-BBCC-960F-D749D8279914}"/>
              </a:ext>
            </a:extLst>
          </p:cNvPr>
          <p:cNvGrpSpPr/>
          <p:nvPr/>
        </p:nvGrpSpPr>
        <p:grpSpPr>
          <a:xfrm>
            <a:off x="703468" y="5450497"/>
            <a:ext cx="6477000" cy="361950"/>
            <a:chOff x="703468" y="5450497"/>
            <a:chExt cx="6477000" cy="361950"/>
          </a:xfrm>
          <a:solidFill>
            <a:srgbClr val="AADCDE"/>
          </a:solidFill>
        </p:grpSpPr>
        <p:sp>
          <p:nvSpPr>
            <p:cNvPr id="529" name="任意多边形: 形状 528">
              <a:extLst>
                <a:ext uri="{FF2B5EF4-FFF2-40B4-BE49-F238E27FC236}">
                  <a16:creationId xmlns:a16="http://schemas.microsoft.com/office/drawing/2014/main" id="{2EA2EA76-AE99-338F-E842-235F27346850}"/>
                </a:ext>
              </a:extLst>
            </p:cNvPr>
            <p:cNvSpPr/>
            <p:nvPr/>
          </p:nvSpPr>
          <p:spPr>
            <a:xfrm>
              <a:off x="703468" y="5450497"/>
              <a:ext cx="6477000" cy="361950"/>
            </a:xfrm>
            <a:custGeom>
              <a:avLst/>
              <a:gdLst>
                <a:gd name="connsiteX0" fmla="*/ 0 w 6477000"/>
                <a:gd name="connsiteY0" fmla="*/ 0 h 361950"/>
                <a:gd name="connsiteX1" fmla="*/ 6477000 w 6477000"/>
                <a:gd name="connsiteY1" fmla="*/ 0 h 361950"/>
                <a:gd name="connsiteX2" fmla="*/ 6477000 w 6477000"/>
                <a:gd name="connsiteY2" fmla="*/ 361950 h 361950"/>
                <a:gd name="connsiteX3" fmla="*/ 0 w 6477000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0" h="361950">
                  <a:moveTo>
                    <a:pt x="0" y="0"/>
                  </a:moveTo>
                  <a:lnTo>
                    <a:pt x="6477000" y="0"/>
                  </a:lnTo>
                  <a:lnTo>
                    <a:pt x="6477000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530" name="图片 529">
              <a:extLst>
                <a:ext uri="{FF2B5EF4-FFF2-40B4-BE49-F238E27FC236}">
                  <a16:creationId xmlns:a16="http://schemas.microsoft.com/office/drawing/2014/main" id="{E56DF640-6997-4209-8F2A-335AD9354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8230" y="5564797"/>
              <a:ext cx="6457950" cy="161925"/>
            </a:xfrm>
            <a:custGeom>
              <a:avLst/>
              <a:gdLst>
                <a:gd name="connsiteX0" fmla="*/ -1 w 6457950"/>
                <a:gd name="connsiteY0" fmla="*/ -1 h 161925"/>
                <a:gd name="connsiteX1" fmla="*/ 6457950 w 6457950"/>
                <a:gd name="connsiteY1" fmla="*/ -1 h 161925"/>
                <a:gd name="connsiteX2" fmla="*/ 6457950 w 6457950"/>
                <a:gd name="connsiteY2" fmla="*/ 161925 h 161925"/>
                <a:gd name="connsiteX3" fmla="*/ -1 w 645795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950" h="161925">
                  <a:moveTo>
                    <a:pt x="-1" y="-1"/>
                  </a:moveTo>
                  <a:lnTo>
                    <a:pt x="6457950" y="-1"/>
                  </a:lnTo>
                  <a:lnTo>
                    <a:pt x="645795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31" name="图形 6">
            <a:extLst>
              <a:ext uri="{FF2B5EF4-FFF2-40B4-BE49-F238E27FC236}">
                <a16:creationId xmlns:a16="http://schemas.microsoft.com/office/drawing/2014/main" id="{477D00D5-CAD4-C43B-174E-1E6E136DADA9}"/>
              </a:ext>
            </a:extLst>
          </p:cNvPr>
          <p:cNvGrpSpPr/>
          <p:nvPr/>
        </p:nvGrpSpPr>
        <p:grpSpPr>
          <a:xfrm>
            <a:off x="8037718" y="4183672"/>
            <a:ext cx="476250" cy="285750"/>
            <a:chOff x="8037718" y="4183672"/>
            <a:chExt cx="476250" cy="285750"/>
          </a:xfrm>
          <a:noFill/>
        </p:grpSpPr>
        <p:sp>
          <p:nvSpPr>
            <p:cNvPr id="532" name="任意多边形: 形状 531">
              <a:extLst>
                <a:ext uri="{FF2B5EF4-FFF2-40B4-BE49-F238E27FC236}">
                  <a16:creationId xmlns:a16="http://schemas.microsoft.com/office/drawing/2014/main" id="{D9508BF0-1DAB-E591-7FC4-58E44D4AE082}"/>
                </a:ext>
              </a:extLst>
            </p:cNvPr>
            <p:cNvSpPr/>
            <p:nvPr/>
          </p:nvSpPr>
          <p:spPr>
            <a:xfrm>
              <a:off x="8037718" y="4183672"/>
              <a:ext cx="476250" cy="285750"/>
            </a:xfrm>
            <a:custGeom>
              <a:avLst/>
              <a:gdLst>
                <a:gd name="connsiteX0" fmla="*/ 0 w 476250"/>
                <a:gd name="connsiteY0" fmla="*/ 0 h 285750"/>
                <a:gd name="connsiteX1" fmla="*/ 476250 w 476250"/>
                <a:gd name="connsiteY1" fmla="*/ 0 h 285750"/>
                <a:gd name="connsiteX2" fmla="*/ 476250 w 476250"/>
                <a:gd name="connsiteY2" fmla="*/ 285750 h 285750"/>
                <a:gd name="connsiteX3" fmla="*/ 0 w 4762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285750">
                  <a:moveTo>
                    <a:pt x="0" y="0"/>
                  </a:moveTo>
                  <a:lnTo>
                    <a:pt x="476250" y="0"/>
                  </a:lnTo>
                  <a:lnTo>
                    <a:pt x="476250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533" name="图片 532">
              <a:extLst>
                <a:ext uri="{FF2B5EF4-FFF2-40B4-BE49-F238E27FC236}">
                  <a16:creationId xmlns:a16="http://schemas.microsoft.com/office/drawing/2014/main" id="{D908009C-328D-5DE3-FD65-A2684158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52018" y="4259872"/>
              <a:ext cx="238125" cy="161925"/>
            </a:xfrm>
            <a:custGeom>
              <a:avLst/>
              <a:gdLst>
                <a:gd name="connsiteX0" fmla="*/ -1 w 238125"/>
                <a:gd name="connsiteY0" fmla="*/ -1 h 161925"/>
                <a:gd name="connsiteX1" fmla="*/ 238125 w 238125"/>
                <a:gd name="connsiteY1" fmla="*/ -1 h 161925"/>
                <a:gd name="connsiteX2" fmla="*/ 238125 w 238125"/>
                <a:gd name="connsiteY2" fmla="*/ 161925 h 161925"/>
                <a:gd name="connsiteX3" fmla="*/ -1 w 2381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61925">
                  <a:moveTo>
                    <a:pt x="-1" y="-1"/>
                  </a:moveTo>
                  <a:lnTo>
                    <a:pt x="238125" y="-1"/>
                  </a:lnTo>
                  <a:lnTo>
                    <a:pt x="238125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sp>
        <p:nvSpPr>
          <p:cNvPr id="534" name="!!noan22">
            <a:extLst>
              <a:ext uri="{FF2B5EF4-FFF2-40B4-BE49-F238E27FC236}">
                <a16:creationId xmlns:a16="http://schemas.microsoft.com/office/drawing/2014/main" id="{5CD443F4-6A83-BFAC-1A49-90C5489088B0}"/>
              </a:ext>
            </a:extLst>
          </p:cNvPr>
          <p:cNvSpPr/>
          <p:nvPr/>
        </p:nvSpPr>
        <p:spPr>
          <a:xfrm rot="10800000" flipV="1">
            <a:off x="7847218" y="2973997"/>
            <a:ext cx="174625" cy="2762250"/>
          </a:xfrm>
          <a:custGeom>
            <a:avLst/>
            <a:gdLst>
              <a:gd name="connsiteX0" fmla="*/ 174624 w 174625"/>
              <a:gd name="connsiteY0" fmla="*/ 0 h 2762250"/>
              <a:gd name="connsiteX1" fmla="*/ 126999 w 174625"/>
              <a:gd name="connsiteY1" fmla="*/ 0 h 2762250"/>
              <a:gd name="connsiteX2" fmla="*/ 79374 w 174625"/>
              <a:gd name="connsiteY2" fmla="*/ 95250 h 2762250"/>
              <a:gd name="connsiteX3" fmla="*/ 79374 w 174625"/>
              <a:gd name="connsiteY3" fmla="*/ 1285875 h 2762250"/>
              <a:gd name="connsiteX4" fmla="*/ 31749 w 174625"/>
              <a:gd name="connsiteY4" fmla="*/ 1381125 h 2762250"/>
              <a:gd name="connsiteX5" fmla="*/ 7937 w 174625"/>
              <a:gd name="connsiteY5" fmla="*/ 1381125 h 2762250"/>
              <a:gd name="connsiteX6" fmla="*/ 31749 w 174625"/>
              <a:gd name="connsiteY6" fmla="*/ 1381125 h 2762250"/>
              <a:gd name="connsiteX7" fmla="*/ 55562 w 174625"/>
              <a:gd name="connsiteY7" fmla="*/ 1381125 h 2762250"/>
              <a:gd name="connsiteX8" fmla="*/ 79374 w 174625"/>
              <a:gd name="connsiteY8" fmla="*/ 1476375 h 2762250"/>
              <a:gd name="connsiteX9" fmla="*/ 79374 w 174625"/>
              <a:gd name="connsiteY9" fmla="*/ 2667000 h 2762250"/>
              <a:gd name="connsiteX10" fmla="*/ 126999 w 174625"/>
              <a:gd name="connsiteY10" fmla="*/ 2762250 h 2762250"/>
              <a:gd name="connsiteX11" fmla="*/ 174624 w 174625"/>
              <a:gd name="connsiteY11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625" h="2762250">
                <a:moveTo>
                  <a:pt x="174624" y="0"/>
                </a:moveTo>
                <a:lnTo>
                  <a:pt x="126999" y="0"/>
                </a:lnTo>
                <a:cubicBezTo>
                  <a:pt x="95252" y="0"/>
                  <a:pt x="79374" y="31747"/>
                  <a:pt x="79374" y="95250"/>
                </a:cubicBezTo>
                <a:lnTo>
                  <a:pt x="79374" y="1285875"/>
                </a:lnTo>
                <a:cubicBezTo>
                  <a:pt x="79374" y="1349378"/>
                  <a:pt x="63496" y="1381125"/>
                  <a:pt x="31749" y="1381125"/>
                </a:cubicBezTo>
                <a:lnTo>
                  <a:pt x="7937" y="1381125"/>
                </a:lnTo>
                <a:cubicBezTo>
                  <a:pt x="-7942" y="1381125"/>
                  <a:pt x="2" y="1381125"/>
                  <a:pt x="31749" y="1381125"/>
                </a:cubicBezTo>
                <a:lnTo>
                  <a:pt x="55562" y="1381125"/>
                </a:lnTo>
                <a:cubicBezTo>
                  <a:pt x="71440" y="1381125"/>
                  <a:pt x="79374" y="1412872"/>
                  <a:pt x="79374" y="1476375"/>
                </a:cubicBezTo>
                <a:lnTo>
                  <a:pt x="79374" y="2667000"/>
                </a:lnTo>
                <a:cubicBezTo>
                  <a:pt x="79374" y="2730503"/>
                  <a:pt x="95252" y="2762250"/>
                  <a:pt x="126999" y="2762250"/>
                </a:cubicBezTo>
                <a:lnTo>
                  <a:pt x="174624" y="276225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535" name="图形 6">
            <a:extLst>
              <a:ext uri="{FF2B5EF4-FFF2-40B4-BE49-F238E27FC236}">
                <a16:creationId xmlns:a16="http://schemas.microsoft.com/office/drawing/2014/main" id="{0BF53D3C-EEA6-722D-1273-49E3C02C3C20}"/>
              </a:ext>
            </a:extLst>
          </p:cNvPr>
          <p:cNvGrpSpPr/>
          <p:nvPr/>
        </p:nvGrpSpPr>
        <p:grpSpPr>
          <a:xfrm>
            <a:off x="703468" y="4898047"/>
            <a:ext cx="3038475" cy="361950"/>
            <a:chOff x="703468" y="4898047"/>
            <a:chExt cx="3038475" cy="361950"/>
          </a:xfrm>
          <a:solidFill>
            <a:srgbClr val="AADCDE"/>
          </a:solidFill>
        </p:grpSpPr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3CFE083B-B475-1D70-090C-00DF135DFB00}"/>
                </a:ext>
              </a:extLst>
            </p:cNvPr>
            <p:cNvSpPr/>
            <p:nvPr/>
          </p:nvSpPr>
          <p:spPr>
            <a:xfrm>
              <a:off x="703468" y="4898047"/>
              <a:ext cx="3038475" cy="361950"/>
            </a:xfrm>
            <a:custGeom>
              <a:avLst/>
              <a:gdLst>
                <a:gd name="connsiteX0" fmla="*/ 0 w 3038475"/>
                <a:gd name="connsiteY0" fmla="*/ 0 h 361950"/>
                <a:gd name="connsiteX1" fmla="*/ 3038475 w 3038475"/>
                <a:gd name="connsiteY1" fmla="*/ 0 h 361950"/>
                <a:gd name="connsiteX2" fmla="*/ 3038475 w 3038475"/>
                <a:gd name="connsiteY2" fmla="*/ 361950 h 361950"/>
                <a:gd name="connsiteX3" fmla="*/ 0 w 3038475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8475" h="361950">
                  <a:moveTo>
                    <a:pt x="0" y="0"/>
                  </a:moveTo>
                  <a:lnTo>
                    <a:pt x="3038475" y="0"/>
                  </a:lnTo>
                  <a:lnTo>
                    <a:pt x="30384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537" name="图片 536">
              <a:extLst>
                <a:ext uri="{FF2B5EF4-FFF2-40B4-BE49-F238E27FC236}">
                  <a16:creationId xmlns:a16="http://schemas.microsoft.com/office/drawing/2014/main" id="{62C41D19-2D46-4AF0-DCC3-329F5E9AB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8230" y="5012347"/>
              <a:ext cx="3019425" cy="161925"/>
            </a:xfrm>
            <a:custGeom>
              <a:avLst/>
              <a:gdLst>
                <a:gd name="connsiteX0" fmla="*/ -1 w 3019425"/>
                <a:gd name="connsiteY0" fmla="*/ -1 h 161925"/>
                <a:gd name="connsiteX1" fmla="*/ 3019425 w 3019425"/>
                <a:gd name="connsiteY1" fmla="*/ -1 h 161925"/>
                <a:gd name="connsiteX2" fmla="*/ 3019425 w 3019425"/>
                <a:gd name="connsiteY2" fmla="*/ 161925 h 161925"/>
                <a:gd name="connsiteX3" fmla="*/ -1 w 30194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9425" h="161925">
                  <a:moveTo>
                    <a:pt x="-1" y="-1"/>
                  </a:moveTo>
                  <a:lnTo>
                    <a:pt x="3019425" y="-1"/>
                  </a:lnTo>
                  <a:lnTo>
                    <a:pt x="3019425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38" name="图形 6">
            <a:extLst>
              <a:ext uri="{FF2B5EF4-FFF2-40B4-BE49-F238E27FC236}">
                <a16:creationId xmlns:a16="http://schemas.microsoft.com/office/drawing/2014/main" id="{0CFDD96B-AE68-DA80-1358-36A74955E97A}"/>
              </a:ext>
            </a:extLst>
          </p:cNvPr>
          <p:cNvGrpSpPr/>
          <p:nvPr/>
        </p:nvGrpSpPr>
        <p:grpSpPr>
          <a:xfrm>
            <a:off x="4199143" y="4898047"/>
            <a:ext cx="2981325" cy="361950"/>
            <a:chOff x="4199143" y="4898047"/>
            <a:chExt cx="2981325" cy="361950"/>
          </a:xfrm>
          <a:solidFill>
            <a:srgbClr val="AADCDE"/>
          </a:solidFill>
        </p:grpSpPr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B211F85D-3D51-4868-5495-9A9AF0D2F56F}"/>
                </a:ext>
              </a:extLst>
            </p:cNvPr>
            <p:cNvSpPr/>
            <p:nvPr/>
          </p:nvSpPr>
          <p:spPr>
            <a:xfrm>
              <a:off x="4199143" y="4898047"/>
              <a:ext cx="2981325" cy="361950"/>
            </a:xfrm>
            <a:custGeom>
              <a:avLst/>
              <a:gdLst>
                <a:gd name="connsiteX0" fmla="*/ 0 w 2981325"/>
                <a:gd name="connsiteY0" fmla="*/ 0 h 361950"/>
                <a:gd name="connsiteX1" fmla="*/ 2981325 w 2981325"/>
                <a:gd name="connsiteY1" fmla="*/ 0 h 361950"/>
                <a:gd name="connsiteX2" fmla="*/ 2981325 w 2981325"/>
                <a:gd name="connsiteY2" fmla="*/ 361950 h 361950"/>
                <a:gd name="connsiteX3" fmla="*/ 0 w 2981325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1325" h="361950">
                  <a:moveTo>
                    <a:pt x="0" y="0"/>
                  </a:moveTo>
                  <a:lnTo>
                    <a:pt x="2981325" y="0"/>
                  </a:lnTo>
                  <a:lnTo>
                    <a:pt x="298132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540" name="图片 539">
              <a:extLst>
                <a:ext uri="{FF2B5EF4-FFF2-40B4-BE49-F238E27FC236}">
                  <a16:creationId xmlns:a16="http://schemas.microsoft.com/office/drawing/2014/main" id="{B732B5D3-A99E-02DC-B75F-A2212D527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03905" y="5012347"/>
              <a:ext cx="2962275" cy="161925"/>
            </a:xfrm>
            <a:custGeom>
              <a:avLst/>
              <a:gdLst>
                <a:gd name="connsiteX0" fmla="*/ -1 w 2962275"/>
                <a:gd name="connsiteY0" fmla="*/ -1 h 161925"/>
                <a:gd name="connsiteX1" fmla="*/ 2962275 w 2962275"/>
                <a:gd name="connsiteY1" fmla="*/ -1 h 161925"/>
                <a:gd name="connsiteX2" fmla="*/ 2962275 w 2962275"/>
                <a:gd name="connsiteY2" fmla="*/ 161925 h 161925"/>
                <a:gd name="connsiteX3" fmla="*/ -1 w 296227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2275" h="161925">
                  <a:moveTo>
                    <a:pt x="-1" y="-1"/>
                  </a:moveTo>
                  <a:lnTo>
                    <a:pt x="2962275" y="-1"/>
                  </a:lnTo>
                  <a:lnTo>
                    <a:pt x="2962275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41" name="!!noan14">
            <a:extLst>
              <a:ext uri="{FF2B5EF4-FFF2-40B4-BE49-F238E27FC236}">
                <a16:creationId xmlns:a16="http://schemas.microsoft.com/office/drawing/2014/main" id="{12EFB1A2-A66B-55D0-0EED-BF1A5C14CB82}"/>
              </a:ext>
            </a:extLst>
          </p:cNvPr>
          <p:cNvGrpSpPr/>
          <p:nvPr/>
        </p:nvGrpSpPr>
        <p:grpSpPr>
          <a:xfrm>
            <a:off x="1908380" y="5259997"/>
            <a:ext cx="314325" cy="190500"/>
            <a:chOff x="1908380" y="5259997"/>
            <a:chExt cx="314325" cy="190500"/>
          </a:xfrm>
          <a:noFill/>
        </p:grpSpPr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76BCC2F5-0BB2-A5B7-FB93-A1D1F0DAC09E}"/>
                </a:ext>
              </a:extLst>
            </p:cNvPr>
            <p:cNvSpPr/>
            <p:nvPr/>
          </p:nvSpPr>
          <p:spPr>
            <a:xfrm rot="-10800000">
              <a:off x="1941718" y="5259997"/>
              <a:ext cx="247650" cy="190500"/>
            </a:xfrm>
            <a:custGeom>
              <a:avLst/>
              <a:gdLst>
                <a:gd name="connsiteX0" fmla="*/ 0 w 247650"/>
                <a:gd name="connsiteY0" fmla="*/ 0 h 190500"/>
                <a:gd name="connsiteX1" fmla="*/ 247650 w 247650"/>
                <a:gd name="connsiteY1" fmla="*/ 0 h 190500"/>
                <a:gd name="connsiteX2" fmla="*/ 247650 w 247650"/>
                <a:gd name="connsiteY2" fmla="*/ 190500 h 190500"/>
                <a:gd name="connsiteX3" fmla="*/ 0 w 24765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190500">
                  <a:moveTo>
                    <a:pt x="0" y="0"/>
                  </a:moveTo>
                  <a:lnTo>
                    <a:pt x="247650" y="0"/>
                  </a:lnTo>
                  <a:lnTo>
                    <a:pt x="24765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grpSp>
          <p:nvGrpSpPr>
            <p:cNvPr id="543" name="图形 6">
              <a:extLst>
                <a:ext uri="{FF2B5EF4-FFF2-40B4-BE49-F238E27FC236}">
                  <a16:creationId xmlns:a16="http://schemas.microsoft.com/office/drawing/2014/main" id="{2CBA070F-D9B4-9BFA-0FE0-A2756D490E0B}"/>
                </a:ext>
              </a:extLst>
            </p:cNvPr>
            <p:cNvGrpSpPr/>
            <p:nvPr/>
          </p:nvGrpSpPr>
          <p:grpSpPr>
            <a:xfrm>
              <a:off x="2156030" y="5266950"/>
              <a:ext cx="66675" cy="179831"/>
              <a:chOff x="2156030" y="5266950"/>
              <a:chExt cx="66675" cy="179831"/>
            </a:xfrm>
            <a:noFill/>
          </p:grpSpPr>
          <p:sp>
            <p:nvSpPr>
              <p:cNvPr id="544" name="任意多边形: 形状 543">
                <a:extLst>
                  <a:ext uri="{FF2B5EF4-FFF2-40B4-BE49-F238E27FC236}">
                    <a16:creationId xmlns:a16="http://schemas.microsoft.com/office/drawing/2014/main" id="{80404D36-5D2F-EA10-B88E-4AF67D005047}"/>
                  </a:ext>
                </a:extLst>
              </p:cNvPr>
              <p:cNvSpPr/>
              <p:nvPr/>
            </p:nvSpPr>
            <p:spPr>
              <a:xfrm>
                <a:off x="2189368" y="5266950"/>
                <a:ext cx="9525" cy="169259"/>
              </a:xfrm>
              <a:custGeom>
                <a:avLst/>
                <a:gdLst>
                  <a:gd name="connsiteX0" fmla="*/ 0 w 9525"/>
                  <a:gd name="connsiteY0" fmla="*/ 0 h 169259"/>
                  <a:gd name="connsiteX1" fmla="*/ 0 w 9525"/>
                  <a:gd name="connsiteY1" fmla="*/ 169259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0"/>
                    </a:moveTo>
                    <a:lnTo>
                      <a:pt x="0" y="169259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545" name="任意多边形: 形状 544">
                <a:extLst>
                  <a:ext uri="{FF2B5EF4-FFF2-40B4-BE49-F238E27FC236}">
                    <a16:creationId xmlns:a16="http://schemas.microsoft.com/office/drawing/2014/main" id="{A8DB6885-EDBE-00A0-44CD-2E6AFC67830A}"/>
                  </a:ext>
                </a:extLst>
              </p:cNvPr>
              <p:cNvSpPr/>
              <p:nvPr/>
            </p:nvSpPr>
            <p:spPr>
              <a:xfrm>
                <a:off x="2156030" y="5380107"/>
                <a:ext cx="66675" cy="66675"/>
              </a:xfrm>
              <a:custGeom>
                <a:avLst/>
                <a:gdLst>
                  <a:gd name="connsiteX0" fmla="*/ 0 w 66675"/>
                  <a:gd name="connsiteY0" fmla="*/ 0 h 66675"/>
                  <a:gd name="connsiteX1" fmla="*/ 33338 w 66675"/>
                  <a:gd name="connsiteY1" fmla="*/ 66675 h 66675"/>
                  <a:gd name="connsiteX2" fmla="*/ 66675 w 666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0" y="0"/>
                    </a:moveTo>
                    <a:lnTo>
                      <a:pt x="33338" y="66675"/>
                    </a:lnTo>
                    <a:lnTo>
                      <a:pt x="66675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546" name="图形 6">
              <a:extLst>
                <a:ext uri="{FF2B5EF4-FFF2-40B4-BE49-F238E27FC236}">
                  <a16:creationId xmlns:a16="http://schemas.microsoft.com/office/drawing/2014/main" id="{C936A082-F01F-F5BB-2422-A02E24574299}"/>
                </a:ext>
              </a:extLst>
            </p:cNvPr>
            <p:cNvGrpSpPr/>
            <p:nvPr/>
          </p:nvGrpSpPr>
          <p:grpSpPr>
            <a:xfrm>
              <a:off x="2032205" y="5266950"/>
              <a:ext cx="66675" cy="179831"/>
              <a:chOff x="2032205" y="5266950"/>
              <a:chExt cx="66675" cy="179831"/>
            </a:xfrm>
            <a:noFill/>
          </p:grpSpPr>
          <p:sp>
            <p:nvSpPr>
              <p:cNvPr id="547" name="任意多边形: 形状 546">
                <a:extLst>
                  <a:ext uri="{FF2B5EF4-FFF2-40B4-BE49-F238E27FC236}">
                    <a16:creationId xmlns:a16="http://schemas.microsoft.com/office/drawing/2014/main" id="{DFC96C9E-7C57-9FE9-C11E-616234499B6F}"/>
                  </a:ext>
                </a:extLst>
              </p:cNvPr>
              <p:cNvSpPr/>
              <p:nvPr/>
            </p:nvSpPr>
            <p:spPr>
              <a:xfrm>
                <a:off x="2065543" y="5266950"/>
                <a:ext cx="9525" cy="169259"/>
              </a:xfrm>
              <a:custGeom>
                <a:avLst/>
                <a:gdLst>
                  <a:gd name="connsiteX0" fmla="*/ 0 w 9525"/>
                  <a:gd name="connsiteY0" fmla="*/ 0 h 169259"/>
                  <a:gd name="connsiteX1" fmla="*/ 0 w 9525"/>
                  <a:gd name="connsiteY1" fmla="*/ 169259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0"/>
                    </a:moveTo>
                    <a:lnTo>
                      <a:pt x="0" y="169259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548" name="任意多边形: 形状 547">
                <a:extLst>
                  <a:ext uri="{FF2B5EF4-FFF2-40B4-BE49-F238E27FC236}">
                    <a16:creationId xmlns:a16="http://schemas.microsoft.com/office/drawing/2014/main" id="{C81E53F9-3E84-026D-46C9-E0B6408E3E87}"/>
                  </a:ext>
                </a:extLst>
              </p:cNvPr>
              <p:cNvSpPr/>
              <p:nvPr/>
            </p:nvSpPr>
            <p:spPr>
              <a:xfrm>
                <a:off x="2032205" y="5380107"/>
                <a:ext cx="66675" cy="66675"/>
              </a:xfrm>
              <a:custGeom>
                <a:avLst/>
                <a:gdLst>
                  <a:gd name="connsiteX0" fmla="*/ 0 w 66675"/>
                  <a:gd name="connsiteY0" fmla="*/ 0 h 66675"/>
                  <a:gd name="connsiteX1" fmla="*/ 33338 w 66675"/>
                  <a:gd name="connsiteY1" fmla="*/ 66675 h 66675"/>
                  <a:gd name="connsiteX2" fmla="*/ 66675 w 666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0" y="0"/>
                    </a:moveTo>
                    <a:lnTo>
                      <a:pt x="33338" y="66675"/>
                    </a:lnTo>
                    <a:lnTo>
                      <a:pt x="66675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549" name="图形 6">
              <a:extLst>
                <a:ext uri="{FF2B5EF4-FFF2-40B4-BE49-F238E27FC236}">
                  <a16:creationId xmlns:a16="http://schemas.microsoft.com/office/drawing/2014/main" id="{B26C4BD7-F1E9-6481-B601-110C63CEC744}"/>
                </a:ext>
              </a:extLst>
            </p:cNvPr>
            <p:cNvGrpSpPr/>
            <p:nvPr/>
          </p:nvGrpSpPr>
          <p:grpSpPr>
            <a:xfrm>
              <a:off x="1908380" y="5266950"/>
              <a:ext cx="66675" cy="179831"/>
              <a:chOff x="1908380" y="5266950"/>
              <a:chExt cx="66675" cy="179831"/>
            </a:xfrm>
            <a:noFill/>
          </p:grpSpPr>
          <p:sp>
            <p:nvSpPr>
              <p:cNvPr id="550" name="任意多边形: 形状 549">
                <a:extLst>
                  <a:ext uri="{FF2B5EF4-FFF2-40B4-BE49-F238E27FC236}">
                    <a16:creationId xmlns:a16="http://schemas.microsoft.com/office/drawing/2014/main" id="{91B1644B-8285-15B8-FC07-80A613E97703}"/>
                  </a:ext>
                </a:extLst>
              </p:cNvPr>
              <p:cNvSpPr/>
              <p:nvPr/>
            </p:nvSpPr>
            <p:spPr>
              <a:xfrm>
                <a:off x="1941718" y="5266950"/>
                <a:ext cx="9525" cy="169259"/>
              </a:xfrm>
              <a:custGeom>
                <a:avLst/>
                <a:gdLst>
                  <a:gd name="connsiteX0" fmla="*/ 0 w 9525"/>
                  <a:gd name="connsiteY0" fmla="*/ 0 h 169259"/>
                  <a:gd name="connsiteX1" fmla="*/ 0 w 9525"/>
                  <a:gd name="connsiteY1" fmla="*/ 169259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0"/>
                    </a:moveTo>
                    <a:lnTo>
                      <a:pt x="0" y="169259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551" name="任意多边形: 形状 550">
                <a:extLst>
                  <a:ext uri="{FF2B5EF4-FFF2-40B4-BE49-F238E27FC236}">
                    <a16:creationId xmlns:a16="http://schemas.microsoft.com/office/drawing/2014/main" id="{AF2C2E80-6F01-06CF-A47B-871D7C88F829}"/>
                  </a:ext>
                </a:extLst>
              </p:cNvPr>
              <p:cNvSpPr/>
              <p:nvPr/>
            </p:nvSpPr>
            <p:spPr>
              <a:xfrm>
                <a:off x="1908380" y="5380107"/>
                <a:ext cx="66675" cy="66675"/>
              </a:xfrm>
              <a:custGeom>
                <a:avLst/>
                <a:gdLst>
                  <a:gd name="connsiteX0" fmla="*/ 0 w 66675"/>
                  <a:gd name="connsiteY0" fmla="*/ 0 h 66675"/>
                  <a:gd name="connsiteX1" fmla="*/ 33338 w 66675"/>
                  <a:gd name="connsiteY1" fmla="*/ 66675 h 66675"/>
                  <a:gd name="connsiteX2" fmla="*/ 66675 w 666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0" y="0"/>
                    </a:moveTo>
                    <a:lnTo>
                      <a:pt x="33338" y="66675"/>
                    </a:lnTo>
                    <a:lnTo>
                      <a:pt x="66675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</p:grpSp>
      <p:sp>
        <p:nvSpPr>
          <p:cNvPr id="552" name="!!noan72">
            <a:extLst>
              <a:ext uri="{FF2B5EF4-FFF2-40B4-BE49-F238E27FC236}">
                <a16:creationId xmlns:a16="http://schemas.microsoft.com/office/drawing/2014/main" id="{AA21F339-3F07-0EAA-D94F-542F8D590C94}"/>
              </a:ext>
            </a:extLst>
          </p:cNvPr>
          <p:cNvSpPr/>
          <p:nvPr/>
        </p:nvSpPr>
        <p:spPr>
          <a:xfrm>
            <a:off x="703468" y="3697897"/>
            <a:ext cx="6477000" cy="885825"/>
          </a:xfrm>
          <a:custGeom>
            <a:avLst/>
            <a:gdLst>
              <a:gd name="connsiteX0" fmla="*/ 0 w 6477000"/>
              <a:gd name="connsiteY0" fmla="*/ 0 h 885825"/>
              <a:gd name="connsiteX1" fmla="*/ 6477000 w 6477000"/>
              <a:gd name="connsiteY1" fmla="*/ 0 h 885825"/>
              <a:gd name="connsiteX2" fmla="*/ 6477000 w 6477000"/>
              <a:gd name="connsiteY2" fmla="*/ 885825 h 885825"/>
              <a:gd name="connsiteX3" fmla="*/ 0 w 6477000"/>
              <a:gd name="connsiteY3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7000" h="885825">
                <a:moveTo>
                  <a:pt x="0" y="0"/>
                </a:moveTo>
                <a:lnTo>
                  <a:pt x="6477000" y="0"/>
                </a:lnTo>
                <a:lnTo>
                  <a:pt x="6477000" y="885825"/>
                </a:lnTo>
                <a:lnTo>
                  <a:pt x="0" y="885825"/>
                </a:lnTo>
                <a:close/>
              </a:path>
            </a:pathLst>
          </a:custGeom>
          <a:solidFill>
            <a:srgbClr val="AEE1F2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ea typeface="Noto Sans SC" panose="020B0200000000000000" pitchFamily="34" charset="-122"/>
            </a:endParaRPr>
          </a:p>
        </p:txBody>
      </p:sp>
      <p:grpSp>
        <p:nvGrpSpPr>
          <p:cNvPr id="554" name="!!queue1">
            <a:extLst>
              <a:ext uri="{FF2B5EF4-FFF2-40B4-BE49-F238E27FC236}">
                <a16:creationId xmlns:a16="http://schemas.microsoft.com/office/drawing/2014/main" id="{DC92A0AB-EFF1-B4C0-9FCA-BA982E1A7509}"/>
              </a:ext>
            </a:extLst>
          </p:cNvPr>
          <p:cNvGrpSpPr/>
          <p:nvPr/>
        </p:nvGrpSpPr>
        <p:grpSpPr>
          <a:xfrm>
            <a:off x="989218" y="3774097"/>
            <a:ext cx="571500" cy="762000"/>
            <a:chOff x="989218" y="3774097"/>
            <a:chExt cx="571500" cy="762000"/>
          </a:xfrm>
        </p:grpSpPr>
        <p:sp>
          <p:nvSpPr>
            <p:cNvPr id="555" name="任意多边形: 形状 554">
              <a:extLst>
                <a:ext uri="{FF2B5EF4-FFF2-40B4-BE49-F238E27FC236}">
                  <a16:creationId xmlns:a16="http://schemas.microsoft.com/office/drawing/2014/main" id="{E6243F3D-D9B7-1E8E-2F74-567FF6F1D43C}"/>
                </a:ext>
              </a:extLst>
            </p:cNvPr>
            <p:cNvSpPr/>
            <p:nvPr/>
          </p:nvSpPr>
          <p:spPr>
            <a:xfrm>
              <a:off x="989218" y="3774097"/>
              <a:ext cx="571500" cy="762000"/>
            </a:xfrm>
            <a:custGeom>
              <a:avLst/>
              <a:gdLst>
                <a:gd name="connsiteX0" fmla="*/ 0 w 571500"/>
                <a:gd name="connsiteY0" fmla="*/ 0 h 762000"/>
                <a:gd name="connsiteX1" fmla="*/ 571500 w 571500"/>
                <a:gd name="connsiteY1" fmla="*/ 0 h 762000"/>
                <a:gd name="connsiteX2" fmla="*/ 571500 w 571500"/>
                <a:gd name="connsiteY2" fmla="*/ 762000 h 762000"/>
                <a:gd name="connsiteX3" fmla="*/ 0 w 5715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762000">
                  <a:moveTo>
                    <a:pt x="0" y="0"/>
                  </a:moveTo>
                  <a:lnTo>
                    <a:pt x="571500" y="0"/>
                  </a:lnTo>
                  <a:lnTo>
                    <a:pt x="5715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518E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56" name="任意多边形: 形状 555">
              <a:extLst>
                <a:ext uri="{FF2B5EF4-FFF2-40B4-BE49-F238E27FC236}">
                  <a16:creationId xmlns:a16="http://schemas.microsoft.com/office/drawing/2014/main" id="{3B452250-6C61-036B-E9DA-4C57B006E27E}"/>
                </a:ext>
              </a:extLst>
            </p:cNvPr>
            <p:cNvSpPr/>
            <p:nvPr/>
          </p:nvSpPr>
          <p:spPr>
            <a:xfrm>
              <a:off x="989218" y="3774097"/>
              <a:ext cx="571500" cy="762000"/>
            </a:xfrm>
            <a:custGeom>
              <a:avLst/>
              <a:gdLst>
                <a:gd name="connsiteX0" fmla="*/ 0 w 571500"/>
                <a:gd name="connsiteY0" fmla="*/ 0 h 762000"/>
                <a:gd name="connsiteX1" fmla="*/ 571500 w 571500"/>
                <a:gd name="connsiteY1" fmla="*/ 0 h 762000"/>
                <a:gd name="connsiteX2" fmla="*/ 571500 w 571500"/>
                <a:gd name="connsiteY2" fmla="*/ 762000 h 762000"/>
                <a:gd name="connsiteX3" fmla="*/ 0 w 571500"/>
                <a:gd name="connsiteY3" fmla="*/ 762000 h 762000"/>
                <a:gd name="connsiteX4" fmla="*/ 0 w 5715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762000">
                  <a:moveTo>
                    <a:pt x="0" y="0"/>
                  </a:moveTo>
                  <a:lnTo>
                    <a:pt x="571500" y="0"/>
                  </a:lnTo>
                  <a:lnTo>
                    <a:pt x="571500" y="762000"/>
                  </a:lnTo>
                  <a:lnTo>
                    <a:pt x="0" y="762000"/>
                  </a:lnTo>
                  <a:lnTo>
                    <a:pt x="0" y="0"/>
                  </a:lnTo>
                </a:path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57" name="任意多边形: 形状 556">
              <a:extLst>
                <a:ext uri="{FF2B5EF4-FFF2-40B4-BE49-F238E27FC236}">
                  <a16:creationId xmlns:a16="http://schemas.microsoft.com/office/drawing/2014/main" id="{985A265C-7B2D-0709-A9F3-6CD6C3958561}"/>
                </a:ext>
              </a:extLst>
            </p:cNvPr>
            <p:cNvSpPr/>
            <p:nvPr/>
          </p:nvSpPr>
          <p:spPr>
            <a:xfrm>
              <a:off x="989218" y="39645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58" name="任意多边形: 形状 557">
              <a:extLst>
                <a:ext uri="{FF2B5EF4-FFF2-40B4-BE49-F238E27FC236}">
                  <a16:creationId xmlns:a16="http://schemas.microsoft.com/office/drawing/2014/main" id="{D13FE100-EC71-B56E-2DDF-950718F3F4A3}"/>
                </a:ext>
              </a:extLst>
            </p:cNvPr>
            <p:cNvSpPr/>
            <p:nvPr/>
          </p:nvSpPr>
          <p:spPr>
            <a:xfrm>
              <a:off x="989218" y="41550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59" name="任意多边形: 形状 558">
              <a:extLst>
                <a:ext uri="{FF2B5EF4-FFF2-40B4-BE49-F238E27FC236}">
                  <a16:creationId xmlns:a16="http://schemas.microsoft.com/office/drawing/2014/main" id="{70ECA279-B03B-7DA9-D947-5AAD28D4F79B}"/>
                </a:ext>
              </a:extLst>
            </p:cNvPr>
            <p:cNvSpPr/>
            <p:nvPr/>
          </p:nvSpPr>
          <p:spPr>
            <a:xfrm>
              <a:off x="989218" y="43455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60" name="图形 6">
            <a:extLst>
              <a:ext uri="{FF2B5EF4-FFF2-40B4-BE49-F238E27FC236}">
                <a16:creationId xmlns:a16="http://schemas.microsoft.com/office/drawing/2014/main" id="{DE6F3BF6-46A5-08F0-24B6-31C9479E1198}"/>
              </a:ext>
            </a:extLst>
          </p:cNvPr>
          <p:cNvGrpSpPr/>
          <p:nvPr/>
        </p:nvGrpSpPr>
        <p:grpSpPr>
          <a:xfrm>
            <a:off x="322468" y="973747"/>
            <a:ext cx="1238250" cy="2990850"/>
            <a:chOff x="322468" y="973747"/>
            <a:chExt cx="1238250" cy="2990850"/>
          </a:xfrm>
          <a:noFill/>
        </p:grpSpPr>
        <p:sp>
          <p:nvSpPr>
            <p:cNvPr id="561" name="任意多边形: 形状 560">
              <a:extLst>
                <a:ext uri="{FF2B5EF4-FFF2-40B4-BE49-F238E27FC236}">
                  <a16:creationId xmlns:a16="http://schemas.microsoft.com/office/drawing/2014/main" id="{4A8060FD-8646-C28B-8A54-74851CA2A4A1}"/>
                </a:ext>
              </a:extLst>
            </p:cNvPr>
            <p:cNvSpPr/>
            <p:nvPr/>
          </p:nvSpPr>
          <p:spPr>
            <a:xfrm>
              <a:off x="989218" y="37740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62" name="任意多边形: 形状 561">
              <a:extLst>
                <a:ext uri="{FF2B5EF4-FFF2-40B4-BE49-F238E27FC236}">
                  <a16:creationId xmlns:a16="http://schemas.microsoft.com/office/drawing/2014/main" id="{8E98B37A-D21C-65FF-C2EA-2372CDA4D83E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63" name="图形 6">
            <a:extLst>
              <a:ext uri="{FF2B5EF4-FFF2-40B4-BE49-F238E27FC236}">
                <a16:creationId xmlns:a16="http://schemas.microsoft.com/office/drawing/2014/main" id="{8902301E-FC4E-7350-BBB7-A9A85F72D9A2}"/>
              </a:ext>
            </a:extLst>
          </p:cNvPr>
          <p:cNvGrpSpPr/>
          <p:nvPr/>
        </p:nvGrpSpPr>
        <p:grpSpPr>
          <a:xfrm>
            <a:off x="322468" y="973747"/>
            <a:ext cx="1238250" cy="3181350"/>
            <a:chOff x="322468" y="973747"/>
            <a:chExt cx="1238250" cy="3181350"/>
          </a:xfrm>
          <a:noFill/>
        </p:grpSpPr>
        <p:sp>
          <p:nvSpPr>
            <p:cNvPr id="564" name="任意多边形: 形状 563">
              <a:extLst>
                <a:ext uri="{FF2B5EF4-FFF2-40B4-BE49-F238E27FC236}">
                  <a16:creationId xmlns:a16="http://schemas.microsoft.com/office/drawing/2014/main" id="{0759E4A6-7F1D-A07B-FB4B-F625A75D5DA4}"/>
                </a:ext>
              </a:extLst>
            </p:cNvPr>
            <p:cNvSpPr/>
            <p:nvPr/>
          </p:nvSpPr>
          <p:spPr>
            <a:xfrm>
              <a:off x="989218" y="39645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65" name="任意多边形: 形状 564">
              <a:extLst>
                <a:ext uri="{FF2B5EF4-FFF2-40B4-BE49-F238E27FC236}">
                  <a16:creationId xmlns:a16="http://schemas.microsoft.com/office/drawing/2014/main" id="{5E99DCE3-6260-944B-0DAE-AAD0F9B667A4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66" name="图形 6">
            <a:extLst>
              <a:ext uri="{FF2B5EF4-FFF2-40B4-BE49-F238E27FC236}">
                <a16:creationId xmlns:a16="http://schemas.microsoft.com/office/drawing/2014/main" id="{10791803-7B89-11D7-6E35-003D382FF443}"/>
              </a:ext>
            </a:extLst>
          </p:cNvPr>
          <p:cNvGrpSpPr/>
          <p:nvPr/>
        </p:nvGrpSpPr>
        <p:grpSpPr>
          <a:xfrm>
            <a:off x="322468" y="973747"/>
            <a:ext cx="1238250" cy="3371850"/>
            <a:chOff x="322468" y="973747"/>
            <a:chExt cx="1238250" cy="3371850"/>
          </a:xfrm>
          <a:noFill/>
        </p:grpSpPr>
        <p:sp>
          <p:nvSpPr>
            <p:cNvPr id="567" name="任意多边形: 形状 566">
              <a:extLst>
                <a:ext uri="{FF2B5EF4-FFF2-40B4-BE49-F238E27FC236}">
                  <a16:creationId xmlns:a16="http://schemas.microsoft.com/office/drawing/2014/main" id="{B23251B0-1A65-74C4-6BCA-5AFAA7839F31}"/>
                </a:ext>
              </a:extLst>
            </p:cNvPr>
            <p:cNvSpPr/>
            <p:nvPr/>
          </p:nvSpPr>
          <p:spPr>
            <a:xfrm>
              <a:off x="989218" y="41550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68" name="任意多边形: 形状 567">
              <a:extLst>
                <a:ext uri="{FF2B5EF4-FFF2-40B4-BE49-F238E27FC236}">
                  <a16:creationId xmlns:a16="http://schemas.microsoft.com/office/drawing/2014/main" id="{A39F38B6-8C16-B846-BAD4-92103AB3EA24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69" name="图形 6">
            <a:extLst>
              <a:ext uri="{FF2B5EF4-FFF2-40B4-BE49-F238E27FC236}">
                <a16:creationId xmlns:a16="http://schemas.microsoft.com/office/drawing/2014/main" id="{89D7485A-351C-9891-1E7E-7B4873A572E7}"/>
              </a:ext>
            </a:extLst>
          </p:cNvPr>
          <p:cNvGrpSpPr/>
          <p:nvPr/>
        </p:nvGrpSpPr>
        <p:grpSpPr>
          <a:xfrm>
            <a:off x="322468" y="973747"/>
            <a:ext cx="1238250" cy="3562350"/>
            <a:chOff x="322468" y="973747"/>
            <a:chExt cx="1238250" cy="3562350"/>
          </a:xfrm>
          <a:noFill/>
        </p:grpSpPr>
        <p:sp>
          <p:nvSpPr>
            <p:cNvPr id="570" name="任意多边形: 形状 569">
              <a:extLst>
                <a:ext uri="{FF2B5EF4-FFF2-40B4-BE49-F238E27FC236}">
                  <a16:creationId xmlns:a16="http://schemas.microsoft.com/office/drawing/2014/main" id="{02D41D9D-1578-CB36-9B66-8E24ACCB38CA}"/>
                </a:ext>
              </a:extLst>
            </p:cNvPr>
            <p:cNvSpPr/>
            <p:nvPr/>
          </p:nvSpPr>
          <p:spPr>
            <a:xfrm>
              <a:off x="989218" y="43455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71" name="任意多边形: 形状 570">
              <a:extLst>
                <a:ext uri="{FF2B5EF4-FFF2-40B4-BE49-F238E27FC236}">
                  <a16:creationId xmlns:a16="http://schemas.microsoft.com/office/drawing/2014/main" id="{93CD075B-A2F1-6D6D-2DDA-80DACEDCABC9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72" name="图形 6">
            <a:extLst>
              <a:ext uri="{FF2B5EF4-FFF2-40B4-BE49-F238E27FC236}">
                <a16:creationId xmlns:a16="http://schemas.microsoft.com/office/drawing/2014/main" id="{E3D5D5C4-1D55-87B4-1AB8-14FEDB26D67E}"/>
              </a:ext>
            </a:extLst>
          </p:cNvPr>
          <p:cNvGrpSpPr/>
          <p:nvPr/>
        </p:nvGrpSpPr>
        <p:grpSpPr>
          <a:xfrm>
            <a:off x="3213305" y="4012222"/>
            <a:ext cx="1457325" cy="285750"/>
            <a:chOff x="3213305" y="4012222"/>
            <a:chExt cx="1457325" cy="285750"/>
          </a:xfrm>
          <a:noFill/>
        </p:grpSpPr>
        <p:sp>
          <p:nvSpPr>
            <p:cNvPr id="573" name="任意多边形: 形状 572">
              <a:extLst>
                <a:ext uri="{FF2B5EF4-FFF2-40B4-BE49-F238E27FC236}">
                  <a16:creationId xmlns:a16="http://schemas.microsoft.com/office/drawing/2014/main" id="{C496CF2A-3517-1F8A-E43B-785BF1FEC518}"/>
                </a:ext>
              </a:extLst>
            </p:cNvPr>
            <p:cNvSpPr/>
            <p:nvPr/>
          </p:nvSpPr>
          <p:spPr>
            <a:xfrm>
              <a:off x="3213305" y="4012222"/>
              <a:ext cx="1457325" cy="285750"/>
            </a:xfrm>
            <a:custGeom>
              <a:avLst/>
              <a:gdLst>
                <a:gd name="connsiteX0" fmla="*/ 0 w 1457325"/>
                <a:gd name="connsiteY0" fmla="*/ 0 h 285750"/>
                <a:gd name="connsiteX1" fmla="*/ 1457325 w 1457325"/>
                <a:gd name="connsiteY1" fmla="*/ 0 h 285750"/>
                <a:gd name="connsiteX2" fmla="*/ 1457325 w 1457325"/>
                <a:gd name="connsiteY2" fmla="*/ 285750 h 285750"/>
                <a:gd name="connsiteX3" fmla="*/ 0 w 1457325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285750">
                  <a:moveTo>
                    <a:pt x="0" y="0"/>
                  </a:moveTo>
                  <a:lnTo>
                    <a:pt x="1457325" y="0"/>
                  </a:lnTo>
                  <a:lnTo>
                    <a:pt x="1457325" y="28575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574" name="图片 573">
              <a:extLst>
                <a:ext uri="{FF2B5EF4-FFF2-40B4-BE49-F238E27FC236}">
                  <a16:creationId xmlns:a16="http://schemas.microsoft.com/office/drawing/2014/main" id="{A6F5B88C-98D3-BF2D-A933-3BA9375C6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22830" y="4088422"/>
              <a:ext cx="1438275" cy="161925"/>
            </a:xfrm>
            <a:custGeom>
              <a:avLst/>
              <a:gdLst>
                <a:gd name="connsiteX0" fmla="*/ -1 w 1438275"/>
                <a:gd name="connsiteY0" fmla="*/ -1 h 161925"/>
                <a:gd name="connsiteX1" fmla="*/ 1438275 w 1438275"/>
                <a:gd name="connsiteY1" fmla="*/ -1 h 161925"/>
                <a:gd name="connsiteX2" fmla="*/ 1438275 w 1438275"/>
                <a:gd name="connsiteY2" fmla="*/ 161925 h 161925"/>
                <a:gd name="connsiteX3" fmla="*/ -1 w 143827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5" h="161925">
                  <a:moveTo>
                    <a:pt x="-1" y="-1"/>
                  </a:moveTo>
                  <a:lnTo>
                    <a:pt x="1438275" y="-1"/>
                  </a:lnTo>
                  <a:lnTo>
                    <a:pt x="1438275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575" name="!!noan13">
            <a:extLst>
              <a:ext uri="{FF2B5EF4-FFF2-40B4-BE49-F238E27FC236}">
                <a16:creationId xmlns:a16="http://schemas.microsoft.com/office/drawing/2014/main" id="{62B2E64F-5479-8613-7433-2E9989DDAB0F}"/>
              </a:ext>
            </a:extLst>
          </p:cNvPr>
          <p:cNvGrpSpPr/>
          <p:nvPr/>
        </p:nvGrpSpPr>
        <p:grpSpPr>
          <a:xfrm>
            <a:off x="1252393" y="3427005"/>
            <a:ext cx="44481" cy="336423"/>
            <a:chOff x="1252393" y="3427005"/>
            <a:chExt cx="44481" cy="336423"/>
          </a:xfrm>
        </p:grpSpPr>
        <p:sp>
          <p:nvSpPr>
            <p:cNvPr id="576" name="任意多边形: 形状 575">
              <a:extLst>
                <a:ext uri="{FF2B5EF4-FFF2-40B4-BE49-F238E27FC236}">
                  <a16:creationId xmlns:a16="http://schemas.microsoft.com/office/drawing/2014/main" id="{9763662A-64DF-AE2E-B633-B507684E5B80}"/>
                </a:ext>
              </a:extLst>
            </p:cNvPr>
            <p:cNvSpPr/>
            <p:nvPr/>
          </p:nvSpPr>
          <p:spPr>
            <a:xfrm>
              <a:off x="1273634" y="3462724"/>
              <a:ext cx="1238" cy="290036"/>
            </a:xfrm>
            <a:custGeom>
              <a:avLst/>
              <a:gdLst>
                <a:gd name="connsiteX0" fmla="*/ 1238 w 1238"/>
                <a:gd name="connsiteY0" fmla="*/ 290036 h 290036"/>
                <a:gd name="connsiteX1" fmla="*/ 0 w 1238"/>
                <a:gd name="connsiteY1" fmla="*/ 0 h 29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" h="290036">
                  <a:moveTo>
                    <a:pt x="1238" y="290036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77" name="任意多边形: 形状 576">
              <a:extLst>
                <a:ext uri="{FF2B5EF4-FFF2-40B4-BE49-F238E27FC236}">
                  <a16:creationId xmlns:a16="http://schemas.microsoft.com/office/drawing/2014/main" id="{38651E71-D49B-8F69-DF1A-53C657955578}"/>
                </a:ext>
              </a:extLst>
            </p:cNvPr>
            <p:cNvSpPr/>
            <p:nvPr/>
          </p:nvSpPr>
          <p:spPr>
            <a:xfrm>
              <a:off x="1252393" y="3696658"/>
              <a:ext cx="44481" cy="66770"/>
            </a:xfrm>
            <a:custGeom>
              <a:avLst/>
              <a:gdLst>
                <a:gd name="connsiteX0" fmla="*/ 0 w 44481"/>
                <a:gd name="connsiteY0" fmla="*/ 191 h 66770"/>
                <a:gd name="connsiteX1" fmla="*/ 22574 w 44481"/>
                <a:gd name="connsiteY1" fmla="*/ 66770 h 66770"/>
                <a:gd name="connsiteX2" fmla="*/ 44482 w 44481"/>
                <a:gd name="connsiteY2" fmla="*/ 0 h 6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81" h="66770">
                  <a:moveTo>
                    <a:pt x="0" y="191"/>
                  </a:moveTo>
                  <a:lnTo>
                    <a:pt x="22574" y="66770"/>
                  </a:lnTo>
                  <a:lnTo>
                    <a:pt x="44482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578" name="任意多边形: 形状 577">
              <a:extLst>
                <a:ext uri="{FF2B5EF4-FFF2-40B4-BE49-F238E27FC236}">
                  <a16:creationId xmlns:a16="http://schemas.microsoft.com/office/drawing/2014/main" id="{1C871791-2F35-367A-E95F-846FFEACBA6E}"/>
                </a:ext>
              </a:extLst>
            </p:cNvPr>
            <p:cNvSpPr/>
            <p:nvPr/>
          </p:nvSpPr>
          <p:spPr>
            <a:xfrm>
              <a:off x="1257822" y="3427005"/>
              <a:ext cx="31718" cy="47720"/>
            </a:xfrm>
            <a:custGeom>
              <a:avLst/>
              <a:gdLst>
                <a:gd name="connsiteX0" fmla="*/ 15621 w 31718"/>
                <a:gd name="connsiteY0" fmla="*/ 0 h 47720"/>
                <a:gd name="connsiteX1" fmla="*/ 31718 w 31718"/>
                <a:gd name="connsiteY1" fmla="*/ 47530 h 47720"/>
                <a:gd name="connsiteX2" fmla="*/ 15812 w 31718"/>
                <a:gd name="connsiteY2" fmla="*/ 35719 h 47720"/>
                <a:gd name="connsiteX3" fmla="*/ 0 w 31718"/>
                <a:gd name="connsiteY3" fmla="*/ 47720 h 4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8" h="47720">
                  <a:moveTo>
                    <a:pt x="15621" y="0"/>
                  </a:moveTo>
                  <a:lnTo>
                    <a:pt x="31718" y="47530"/>
                  </a:lnTo>
                  <a:lnTo>
                    <a:pt x="15812" y="35719"/>
                  </a:lnTo>
                  <a:lnTo>
                    <a:pt x="0" y="4772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583" name="图形 6">
            <a:extLst>
              <a:ext uri="{FF2B5EF4-FFF2-40B4-BE49-F238E27FC236}">
                <a16:creationId xmlns:a16="http://schemas.microsoft.com/office/drawing/2014/main" id="{49E5C79A-F9AE-C651-EC58-6A47D813D973}"/>
              </a:ext>
            </a:extLst>
          </p:cNvPr>
          <p:cNvGrpSpPr/>
          <p:nvPr/>
        </p:nvGrpSpPr>
        <p:grpSpPr>
          <a:xfrm>
            <a:off x="322468" y="973747"/>
            <a:ext cx="3000375" cy="3562350"/>
            <a:chOff x="322468" y="973747"/>
            <a:chExt cx="3000375" cy="3562350"/>
          </a:xfrm>
        </p:grpSpPr>
        <p:grpSp>
          <p:nvGrpSpPr>
            <p:cNvPr id="584" name="图形 6">
              <a:extLst>
                <a:ext uri="{FF2B5EF4-FFF2-40B4-BE49-F238E27FC236}">
                  <a16:creationId xmlns:a16="http://schemas.microsoft.com/office/drawing/2014/main" id="{1CB713C6-3642-8C78-B2B9-146BE3D2C063}"/>
                </a:ext>
              </a:extLst>
            </p:cNvPr>
            <p:cNvGrpSpPr/>
            <p:nvPr/>
          </p:nvGrpSpPr>
          <p:grpSpPr>
            <a:xfrm>
              <a:off x="2751343" y="3774097"/>
              <a:ext cx="571500" cy="762000"/>
              <a:chOff x="2751343" y="3774097"/>
              <a:chExt cx="571500" cy="762000"/>
            </a:xfrm>
          </p:grpSpPr>
          <p:sp>
            <p:nvSpPr>
              <p:cNvPr id="585" name="任意多边形: 形状 584">
                <a:extLst>
                  <a:ext uri="{FF2B5EF4-FFF2-40B4-BE49-F238E27FC236}">
                    <a16:creationId xmlns:a16="http://schemas.microsoft.com/office/drawing/2014/main" id="{295BC9DD-5CB5-9A4F-60FF-9C41D0977380}"/>
                  </a:ext>
                </a:extLst>
              </p:cNvPr>
              <p:cNvSpPr/>
              <p:nvPr/>
            </p:nvSpPr>
            <p:spPr>
              <a:xfrm>
                <a:off x="2751343" y="3774097"/>
                <a:ext cx="571500" cy="762000"/>
              </a:xfrm>
              <a:custGeom>
                <a:avLst/>
                <a:gdLst>
                  <a:gd name="connsiteX0" fmla="*/ 0 w 571500"/>
                  <a:gd name="connsiteY0" fmla="*/ 0 h 762000"/>
                  <a:gd name="connsiteX1" fmla="*/ 571500 w 571500"/>
                  <a:gd name="connsiteY1" fmla="*/ 0 h 762000"/>
                  <a:gd name="connsiteX2" fmla="*/ 571500 w 571500"/>
                  <a:gd name="connsiteY2" fmla="*/ 762000 h 762000"/>
                  <a:gd name="connsiteX3" fmla="*/ 0 w 571500"/>
                  <a:gd name="connsiteY3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7620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rgbClr val="E1F4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586" name="任意多边形: 形状 585">
                <a:extLst>
                  <a:ext uri="{FF2B5EF4-FFF2-40B4-BE49-F238E27FC236}">
                    <a16:creationId xmlns:a16="http://schemas.microsoft.com/office/drawing/2014/main" id="{E0C0C8C1-5E86-D2A1-8477-AF7AE11BF7DD}"/>
                  </a:ext>
                </a:extLst>
              </p:cNvPr>
              <p:cNvSpPr/>
              <p:nvPr/>
            </p:nvSpPr>
            <p:spPr>
              <a:xfrm>
                <a:off x="2751343" y="3774097"/>
                <a:ext cx="571500" cy="762000"/>
              </a:xfrm>
              <a:custGeom>
                <a:avLst/>
                <a:gdLst>
                  <a:gd name="connsiteX0" fmla="*/ 0 w 571500"/>
                  <a:gd name="connsiteY0" fmla="*/ 0 h 762000"/>
                  <a:gd name="connsiteX1" fmla="*/ 571500 w 571500"/>
                  <a:gd name="connsiteY1" fmla="*/ 0 h 762000"/>
                  <a:gd name="connsiteX2" fmla="*/ 571500 w 571500"/>
                  <a:gd name="connsiteY2" fmla="*/ 762000 h 762000"/>
                  <a:gd name="connsiteX3" fmla="*/ 0 w 571500"/>
                  <a:gd name="connsiteY3" fmla="*/ 762000 h 762000"/>
                  <a:gd name="connsiteX4" fmla="*/ 0 w 5715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7620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762000"/>
                    </a:lnTo>
                    <a:lnTo>
                      <a:pt x="0" y="76200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587" name="任意多边形: 形状 586">
                <a:extLst>
                  <a:ext uri="{FF2B5EF4-FFF2-40B4-BE49-F238E27FC236}">
                    <a16:creationId xmlns:a16="http://schemas.microsoft.com/office/drawing/2014/main" id="{610B2278-961D-96D3-6EE9-90B48497E966}"/>
                  </a:ext>
                </a:extLst>
              </p:cNvPr>
              <p:cNvSpPr/>
              <p:nvPr/>
            </p:nvSpPr>
            <p:spPr>
              <a:xfrm>
                <a:off x="2751343" y="39645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588" name="任意多边形: 形状 587">
                <a:extLst>
                  <a:ext uri="{FF2B5EF4-FFF2-40B4-BE49-F238E27FC236}">
                    <a16:creationId xmlns:a16="http://schemas.microsoft.com/office/drawing/2014/main" id="{ACE7D44F-A23D-06E3-B1F3-8514B60DB14F}"/>
                  </a:ext>
                </a:extLst>
              </p:cNvPr>
              <p:cNvSpPr/>
              <p:nvPr/>
            </p:nvSpPr>
            <p:spPr>
              <a:xfrm>
                <a:off x="2751343" y="41550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589" name="任意多边形: 形状 588">
                <a:extLst>
                  <a:ext uri="{FF2B5EF4-FFF2-40B4-BE49-F238E27FC236}">
                    <a16:creationId xmlns:a16="http://schemas.microsoft.com/office/drawing/2014/main" id="{6FF13554-D8EC-9437-01DA-8843A11D05EB}"/>
                  </a:ext>
                </a:extLst>
              </p:cNvPr>
              <p:cNvSpPr/>
              <p:nvPr/>
            </p:nvSpPr>
            <p:spPr>
              <a:xfrm>
                <a:off x="2751343" y="43455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590" name="图形 6">
              <a:extLst>
                <a:ext uri="{FF2B5EF4-FFF2-40B4-BE49-F238E27FC236}">
                  <a16:creationId xmlns:a16="http://schemas.microsoft.com/office/drawing/2014/main" id="{E0054B61-8F76-CC95-CD85-457E7DD2ECB0}"/>
                </a:ext>
              </a:extLst>
            </p:cNvPr>
            <p:cNvGrpSpPr/>
            <p:nvPr/>
          </p:nvGrpSpPr>
          <p:grpSpPr>
            <a:xfrm>
              <a:off x="322468" y="973747"/>
              <a:ext cx="3000375" cy="2990850"/>
              <a:chOff x="322468" y="973747"/>
              <a:chExt cx="3000375" cy="2990850"/>
            </a:xfrm>
            <a:noFill/>
          </p:grpSpPr>
          <p:sp>
            <p:nvSpPr>
              <p:cNvPr id="591" name="任意多边形: 形状 590">
                <a:extLst>
                  <a:ext uri="{FF2B5EF4-FFF2-40B4-BE49-F238E27FC236}">
                    <a16:creationId xmlns:a16="http://schemas.microsoft.com/office/drawing/2014/main" id="{A4401235-2DF9-16B6-2BD0-6252F40E920B}"/>
                  </a:ext>
                </a:extLst>
              </p:cNvPr>
              <p:cNvSpPr/>
              <p:nvPr/>
            </p:nvSpPr>
            <p:spPr>
              <a:xfrm>
                <a:off x="2751343" y="37740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592" name="任意多边形: 形状 591">
                <a:extLst>
                  <a:ext uri="{FF2B5EF4-FFF2-40B4-BE49-F238E27FC236}">
                    <a16:creationId xmlns:a16="http://schemas.microsoft.com/office/drawing/2014/main" id="{7B4DC843-0B1A-DE77-4071-F2422B62B725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593" name="图形 6">
              <a:extLst>
                <a:ext uri="{FF2B5EF4-FFF2-40B4-BE49-F238E27FC236}">
                  <a16:creationId xmlns:a16="http://schemas.microsoft.com/office/drawing/2014/main" id="{EFCE9561-765F-23E3-494E-D8E117DE7F6E}"/>
                </a:ext>
              </a:extLst>
            </p:cNvPr>
            <p:cNvGrpSpPr/>
            <p:nvPr/>
          </p:nvGrpSpPr>
          <p:grpSpPr>
            <a:xfrm>
              <a:off x="322468" y="973747"/>
              <a:ext cx="3000375" cy="3181350"/>
              <a:chOff x="322468" y="973747"/>
              <a:chExt cx="3000375" cy="3181350"/>
            </a:xfrm>
            <a:noFill/>
          </p:grpSpPr>
          <p:sp>
            <p:nvSpPr>
              <p:cNvPr id="594" name="任意多边形: 形状 593">
                <a:extLst>
                  <a:ext uri="{FF2B5EF4-FFF2-40B4-BE49-F238E27FC236}">
                    <a16:creationId xmlns:a16="http://schemas.microsoft.com/office/drawing/2014/main" id="{70311FCB-537E-F013-B09A-0D177C8F8C22}"/>
                  </a:ext>
                </a:extLst>
              </p:cNvPr>
              <p:cNvSpPr/>
              <p:nvPr/>
            </p:nvSpPr>
            <p:spPr>
              <a:xfrm>
                <a:off x="2751343" y="39645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595" name="任意多边形: 形状 594">
                <a:extLst>
                  <a:ext uri="{FF2B5EF4-FFF2-40B4-BE49-F238E27FC236}">
                    <a16:creationId xmlns:a16="http://schemas.microsoft.com/office/drawing/2014/main" id="{81A1AF5A-4FB3-A3A1-E41A-18A48FE28D0B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596" name="图形 6">
              <a:extLst>
                <a:ext uri="{FF2B5EF4-FFF2-40B4-BE49-F238E27FC236}">
                  <a16:creationId xmlns:a16="http://schemas.microsoft.com/office/drawing/2014/main" id="{A6E72553-8501-292E-578E-EDFA76B72090}"/>
                </a:ext>
              </a:extLst>
            </p:cNvPr>
            <p:cNvGrpSpPr/>
            <p:nvPr/>
          </p:nvGrpSpPr>
          <p:grpSpPr>
            <a:xfrm>
              <a:off x="322468" y="973747"/>
              <a:ext cx="3000375" cy="3371850"/>
              <a:chOff x="322468" y="973747"/>
              <a:chExt cx="3000375" cy="3371850"/>
            </a:xfrm>
            <a:noFill/>
          </p:grpSpPr>
          <p:sp>
            <p:nvSpPr>
              <p:cNvPr id="597" name="任意多边形: 形状 596">
                <a:extLst>
                  <a:ext uri="{FF2B5EF4-FFF2-40B4-BE49-F238E27FC236}">
                    <a16:creationId xmlns:a16="http://schemas.microsoft.com/office/drawing/2014/main" id="{766D692F-9D20-2584-C4A3-8AE10B8290CD}"/>
                  </a:ext>
                </a:extLst>
              </p:cNvPr>
              <p:cNvSpPr/>
              <p:nvPr/>
            </p:nvSpPr>
            <p:spPr>
              <a:xfrm>
                <a:off x="2751343" y="41550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598" name="任意多边形: 形状 597">
                <a:extLst>
                  <a:ext uri="{FF2B5EF4-FFF2-40B4-BE49-F238E27FC236}">
                    <a16:creationId xmlns:a16="http://schemas.microsoft.com/office/drawing/2014/main" id="{33302B36-BEC8-B9E7-C160-41FC064571E8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599" name="图形 6">
              <a:extLst>
                <a:ext uri="{FF2B5EF4-FFF2-40B4-BE49-F238E27FC236}">
                  <a16:creationId xmlns:a16="http://schemas.microsoft.com/office/drawing/2014/main" id="{695A605F-3405-F5D4-4308-92DE7641DB4E}"/>
                </a:ext>
              </a:extLst>
            </p:cNvPr>
            <p:cNvGrpSpPr/>
            <p:nvPr/>
          </p:nvGrpSpPr>
          <p:grpSpPr>
            <a:xfrm>
              <a:off x="322468" y="973747"/>
              <a:ext cx="3000375" cy="3562350"/>
              <a:chOff x="322468" y="973747"/>
              <a:chExt cx="3000375" cy="3562350"/>
            </a:xfrm>
            <a:noFill/>
          </p:grpSpPr>
          <p:sp>
            <p:nvSpPr>
              <p:cNvPr id="600" name="任意多边形: 形状 599">
                <a:extLst>
                  <a:ext uri="{FF2B5EF4-FFF2-40B4-BE49-F238E27FC236}">
                    <a16:creationId xmlns:a16="http://schemas.microsoft.com/office/drawing/2014/main" id="{304B24CC-C90B-6401-E322-7A2AD533F585}"/>
                  </a:ext>
                </a:extLst>
              </p:cNvPr>
              <p:cNvSpPr/>
              <p:nvPr/>
            </p:nvSpPr>
            <p:spPr>
              <a:xfrm>
                <a:off x="2751343" y="43455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01" name="任意多边形: 形状 600">
                <a:extLst>
                  <a:ext uri="{FF2B5EF4-FFF2-40B4-BE49-F238E27FC236}">
                    <a16:creationId xmlns:a16="http://schemas.microsoft.com/office/drawing/2014/main" id="{603AF130-B69D-CCD7-AE25-5CCCE8407700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</p:grpSp>
      <p:grpSp>
        <p:nvGrpSpPr>
          <p:cNvPr id="602" name="图形 6">
            <a:extLst>
              <a:ext uri="{FF2B5EF4-FFF2-40B4-BE49-F238E27FC236}">
                <a16:creationId xmlns:a16="http://schemas.microsoft.com/office/drawing/2014/main" id="{0AD276CC-9F09-C02B-C779-31B638E27DE2}"/>
              </a:ext>
            </a:extLst>
          </p:cNvPr>
          <p:cNvGrpSpPr/>
          <p:nvPr/>
        </p:nvGrpSpPr>
        <p:grpSpPr>
          <a:xfrm>
            <a:off x="322468" y="973747"/>
            <a:ext cx="4772025" cy="3562350"/>
            <a:chOff x="322468" y="973747"/>
            <a:chExt cx="4772025" cy="3562350"/>
          </a:xfrm>
        </p:grpSpPr>
        <p:grpSp>
          <p:nvGrpSpPr>
            <p:cNvPr id="603" name="图形 6">
              <a:extLst>
                <a:ext uri="{FF2B5EF4-FFF2-40B4-BE49-F238E27FC236}">
                  <a16:creationId xmlns:a16="http://schemas.microsoft.com/office/drawing/2014/main" id="{D97BE771-A659-B7E9-AA0C-6E8D6BCA3EB9}"/>
                </a:ext>
              </a:extLst>
            </p:cNvPr>
            <p:cNvGrpSpPr/>
            <p:nvPr/>
          </p:nvGrpSpPr>
          <p:grpSpPr>
            <a:xfrm>
              <a:off x="4522993" y="3774097"/>
              <a:ext cx="571500" cy="762000"/>
              <a:chOff x="4522993" y="3774097"/>
              <a:chExt cx="571500" cy="762000"/>
            </a:xfrm>
          </p:grpSpPr>
          <p:sp>
            <p:nvSpPr>
              <p:cNvPr id="604" name="任意多边形: 形状 603">
                <a:extLst>
                  <a:ext uri="{FF2B5EF4-FFF2-40B4-BE49-F238E27FC236}">
                    <a16:creationId xmlns:a16="http://schemas.microsoft.com/office/drawing/2014/main" id="{F226323E-AE6E-BB8F-1BA9-58F94AF195C9}"/>
                  </a:ext>
                </a:extLst>
              </p:cNvPr>
              <p:cNvSpPr/>
              <p:nvPr/>
            </p:nvSpPr>
            <p:spPr>
              <a:xfrm>
                <a:off x="4522993" y="3774097"/>
                <a:ext cx="571500" cy="762000"/>
              </a:xfrm>
              <a:custGeom>
                <a:avLst/>
                <a:gdLst>
                  <a:gd name="connsiteX0" fmla="*/ 0 w 571500"/>
                  <a:gd name="connsiteY0" fmla="*/ 0 h 762000"/>
                  <a:gd name="connsiteX1" fmla="*/ 571500 w 571500"/>
                  <a:gd name="connsiteY1" fmla="*/ 0 h 762000"/>
                  <a:gd name="connsiteX2" fmla="*/ 571500 w 571500"/>
                  <a:gd name="connsiteY2" fmla="*/ 762000 h 762000"/>
                  <a:gd name="connsiteX3" fmla="*/ 0 w 571500"/>
                  <a:gd name="connsiteY3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7620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rgbClr val="E1F4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05" name="任意多边形: 形状 604">
                <a:extLst>
                  <a:ext uri="{FF2B5EF4-FFF2-40B4-BE49-F238E27FC236}">
                    <a16:creationId xmlns:a16="http://schemas.microsoft.com/office/drawing/2014/main" id="{ECA07984-1EFB-8E6D-41F1-69898AD6EC01}"/>
                  </a:ext>
                </a:extLst>
              </p:cNvPr>
              <p:cNvSpPr/>
              <p:nvPr/>
            </p:nvSpPr>
            <p:spPr>
              <a:xfrm>
                <a:off x="4522993" y="3774097"/>
                <a:ext cx="571500" cy="762000"/>
              </a:xfrm>
              <a:custGeom>
                <a:avLst/>
                <a:gdLst>
                  <a:gd name="connsiteX0" fmla="*/ 0 w 571500"/>
                  <a:gd name="connsiteY0" fmla="*/ 0 h 762000"/>
                  <a:gd name="connsiteX1" fmla="*/ 571500 w 571500"/>
                  <a:gd name="connsiteY1" fmla="*/ 0 h 762000"/>
                  <a:gd name="connsiteX2" fmla="*/ 571500 w 571500"/>
                  <a:gd name="connsiteY2" fmla="*/ 762000 h 762000"/>
                  <a:gd name="connsiteX3" fmla="*/ 0 w 571500"/>
                  <a:gd name="connsiteY3" fmla="*/ 762000 h 762000"/>
                  <a:gd name="connsiteX4" fmla="*/ 0 w 5715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0" h="7620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762000"/>
                    </a:lnTo>
                    <a:lnTo>
                      <a:pt x="0" y="76200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06" name="任意多边形: 形状 605">
                <a:extLst>
                  <a:ext uri="{FF2B5EF4-FFF2-40B4-BE49-F238E27FC236}">
                    <a16:creationId xmlns:a16="http://schemas.microsoft.com/office/drawing/2014/main" id="{3B63D355-B129-7AA1-99F0-CE60D9D11EF8}"/>
                  </a:ext>
                </a:extLst>
              </p:cNvPr>
              <p:cNvSpPr/>
              <p:nvPr/>
            </p:nvSpPr>
            <p:spPr>
              <a:xfrm>
                <a:off x="4522993" y="39645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07" name="任意多边形: 形状 606">
                <a:extLst>
                  <a:ext uri="{FF2B5EF4-FFF2-40B4-BE49-F238E27FC236}">
                    <a16:creationId xmlns:a16="http://schemas.microsoft.com/office/drawing/2014/main" id="{3D4DC67C-DB70-1538-174A-449DC2138FC2}"/>
                  </a:ext>
                </a:extLst>
              </p:cNvPr>
              <p:cNvSpPr/>
              <p:nvPr/>
            </p:nvSpPr>
            <p:spPr>
              <a:xfrm>
                <a:off x="4522993" y="41550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08" name="任意多边形: 形状 607">
                <a:extLst>
                  <a:ext uri="{FF2B5EF4-FFF2-40B4-BE49-F238E27FC236}">
                    <a16:creationId xmlns:a16="http://schemas.microsoft.com/office/drawing/2014/main" id="{2A48215E-C9C4-48AB-537E-D206CD62DF66}"/>
                  </a:ext>
                </a:extLst>
              </p:cNvPr>
              <p:cNvSpPr/>
              <p:nvPr/>
            </p:nvSpPr>
            <p:spPr>
              <a:xfrm>
                <a:off x="4522993" y="4345597"/>
                <a:ext cx="571500" cy="9525"/>
              </a:xfrm>
              <a:custGeom>
                <a:avLst/>
                <a:gdLst>
                  <a:gd name="connsiteX0" fmla="*/ 0 w 571500"/>
                  <a:gd name="connsiteY0" fmla="*/ 0 h 9525"/>
                  <a:gd name="connsiteX1" fmla="*/ 571500 w 5715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0" h="9525">
                    <a:moveTo>
                      <a:pt x="0" y="0"/>
                    </a:moveTo>
                    <a:lnTo>
                      <a:pt x="571500" y="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609" name="图形 6">
              <a:extLst>
                <a:ext uri="{FF2B5EF4-FFF2-40B4-BE49-F238E27FC236}">
                  <a16:creationId xmlns:a16="http://schemas.microsoft.com/office/drawing/2014/main" id="{B2C42FCC-8661-345D-FD4E-2AB9CD022705}"/>
                </a:ext>
              </a:extLst>
            </p:cNvPr>
            <p:cNvGrpSpPr/>
            <p:nvPr/>
          </p:nvGrpSpPr>
          <p:grpSpPr>
            <a:xfrm>
              <a:off x="322468" y="973747"/>
              <a:ext cx="4772025" cy="2990850"/>
              <a:chOff x="322468" y="973747"/>
              <a:chExt cx="4772025" cy="2990850"/>
            </a:xfrm>
            <a:noFill/>
          </p:grpSpPr>
          <p:sp>
            <p:nvSpPr>
              <p:cNvPr id="610" name="任意多边形: 形状 609">
                <a:extLst>
                  <a:ext uri="{FF2B5EF4-FFF2-40B4-BE49-F238E27FC236}">
                    <a16:creationId xmlns:a16="http://schemas.microsoft.com/office/drawing/2014/main" id="{4CAEDD86-F891-5EC2-217A-9CB596B079BF}"/>
                  </a:ext>
                </a:extLst>
              </p:cNvPr>
              <p:cNvSpPr/>
              <p:nvPr/>
            </p:nvSpPr>
            <p:spPr>
              <a:xfrm>
                <a:off x="4522993" y="37740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11" name="任意多边形: 形状 610">
                <a:extLst>
                  <a:ext uri="{FF2B5EF4-FFF2-40B4-BE49-F238E27FC236}">
                    <a16:creationId xmlns:a16="http://schemas.microsoft.com/office/drawing/2014/main" id="{7701FDCE-79CA-64E5-FF40-0B7CF657822B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612" name="图形 6">
              <a:extLst>
                <a:ext uri="{FF2B5EF4-FFF2-40B4-BE49-F238E27FC236}">
                  <a16:creationId xmlns:a16="http://schemas.microsoft.com/office/drawing/2014/main" id="{C53142B5-BB83-ACDA-C8FB-D5593372F995}"/>
                </a:ext>
              </a:extLst>
            </p:cNvPr>
            <p:cNvGrpSpPr/>
            <p:nvPr/>
          </p:nvGrpSpPr>
          <p:grpSpPr>
            <a:xfrm>
              <a:off x="322468" y="973747"/>
              <a:ext cx="4772025" cy="3181350"/>
              <a:chOff x="322468" y="973747"/>
              <a:chExt cx="4772025" cy="3181350"/>
            </a:xfrm>
            <a:noFill/>
          </p:grpSpPr>
          <p:sp>
            <p:nvSpPr>
              <p:cNvPr id="613" name="任意多边形: 形状 612">
                <a:extLst>
                  <a:ext uri="{FF2B5EF4-FFF2-40B4-BE49-F238E27FC236}">
                    <a16:creationId xmlns:a16="http://schemas.microsoft.com/office/drawing/2014/main" id="{2CA63FA9-7703-8FB5-7B57-2CD611F53D99}"/>
                  </a:ext>
                </a:extLst>
              </p:cNvPr>
              <p:cNvSpPr/>
              <p:nvPr/>
            </p:nvSpPr>
            <p:spPr>
              <a:xfrm>
                <a:off x="4522993" y="39645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14" name="任意多边形: 形状 613">
                <a:extLst>
                  <a:ext uri="{FF2B5EF4-FFF2-40B4-BE49-F238E27FC236}">
                    <a16:creationId xmlns:a16="http://schemas.microsoft.com/office/drawing/2014/main" id="{4E4E57B3-641E-1FDA-4E1C-5B3384178767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615" name="图形 6">
              <a:extLst>
                <a:ext uri="{FF2B5EF4-FFF2-40B4-BE49-F238E27FC236}">
                  <a16:creationId xmlns:a16="http://schemas.microsoft.com/office/drawing/2014/main" id="{6F5F0578-F5DB-FC02-CB96-7BEEB165272B}"/>
                </a:ext>
              </a:extLst>
            </p:cNvPr>
            <p:cNvGrpSpPr/>
            <p:nvPr/>
          </p:nvGrpSpPr>
          <p:grpSpPr>
            <a:xfrm>
              <a:off x="322468" y="973747"/>
              <a:ext cx="4772025" cy="3371850"/>
              <a:chOff x="322468" y="973747"/>
              <a:chExt cx="4772025" cy="3371850"/>
            </a:xfrm>
            <a:noFill/>
          </p:grpSpPr>
          <p:sp>
            <p:nvSpPr>
              <p:cNvPr id="616" name="任意多边形: 形状 615">
                <a:extLst>
                  <a:ext uri="{FF2B5EF4-FFF2-40B4-BE49-F238E27FC236}">
                    <a16:creationId xmlns:a16="http://schemas.microsoft.com/office/drawing/2014/main" id="{268F409D-1C68-2FD1-E999-2FF0C1CDF008}"/>
                  </a:ext>
                </a:extLst>
              </p:cNvPr>
              <p:cNvSpPr/>
              <p:nvPr/>
            </p:nvSpPr>
            <p:spPr>
              <a:xfrm>
                <a:off x="4522993" y="41550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17" name="任意多边形: 形状 616">
                <a:extLst>
                  <a:ext uri="{FF2B5EF4-FFF2-40B4-BE49-F238E27FC236}">
                    <a16:creationId xmlns:a16="http://schemas.microsoft.com/office/drawing/2014/main" id="{8EB62703-EC6D-E1FA-161B-F8A4971CB49C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618" name="图形 6">
              <a:extLst>
                <a:ext uri="{FF2B5EF4-FFF2-40B4-BE49-F238E27FC236}">
                  <a16:creationId xmlns:a16="http://schemas.microsoft.com/office/drawing/2014/main" id="{0A2CD8D6-AC6A-1153-7742-993F6957D54E}"/>
                </a:ext>
              </a:extLst>
            </p:cNvPr>
            <p:cNvGrpSpPr/>
            <p:nvPr/>
          </p:nvGrpSpPr>
          <p:grpSpPr>
            <a:xfrm>
              <a:off x="322468" y="973747"/>
              <a:ext cx="4772025" cy="3562350"/>
              <a:chOff x="322468" y="973747"/>
              <a:chExt cx="4772025" cy="3562350"/>
            </a:xfrm>
            <a:noFill/>
          </p:grpSpPr>
          <p:sp>
            <p:nvSpPr>
              <p:cNvPr id="619" name="任意多边形: 形状 618">
                <a:extLst>
                  <a:ext uri="{FF2B5EF4-FFF2-40B4-BE49-F238E27FC236}">
                    <a16:creationId xmlns:a16="http://schemas.microsoft.com/office/drawing/2014/main" id="{F9CC47BA-95B1-E3E5-AD48-E66DDAB15E2A}"/>
                  </a:ext>
                </a:extLst>
              </p:cNvPr>
              <p:cNvSpPr/>
              <p:nvPr/>
            </p:nvSpPr>
            <p:spPr>
              <a:xfrm>
                <a:off x="4522993" y="4345597"/>
                <a:ext cx="571500" cy="190500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571500 w 571500"/>
                  <a:gd name="connsiteY1" fmla="*/ 0 h 190500"/>
                  <a:gd name="connsiteX2" fmla="*/ 571500 w 571500"/>
                  <a:gd name="connsiteY2" fmla="*/ 190500 h 190500"/>
                  <a:gd name="connsiteX3" fmla="*/ 0 w 571500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19050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20" name="任意多边形: 形状 619">
                <a:extLst>
                  <a:ext uri="{FF2B5EF4-FFF2-40B4-BE49-F238E27FC236}">
                    <a16:creationId xmlns:a16="http://schemas.microsoft.com/office/drawing/2014/main" id="{AFB44287-E115-FD1B-BBE5-5B68CEEFF196}"/>
                  </a:ext>
                </a:extLst>
              </p:cNvPr>
              <p:cNvSpPr/>
              <p:nvPr/>
            </p:nvSpPr>
            <p:spPr>
              <a:xfrm>
                <a:off x="322468" y="973747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</p:grpSp>
      <p:grpSp>
        <p:nvGrpSpPr>
          <p:cNvPr id="622" name="!!queue2">
            <a:extLst>
              <a:ext uri="{FF2B5EF4-FFF2-40B4-BE49-F238E27FC236}">
                <a16:creationId xmlns:a16="http://schemas.microsoft.com/office/drawing/2014/main" id="{67D8F8A0-3A57-1BEF-1F13-116EE76E843F}"/>
              </a:ext>
            </a:extLst>
          </p:cNvPr>
          <p:cNvGrpSpPr/>
          <p:nvPr/>
        </p:nvGrpSpPr>
        <p:grpSpPr>
          <a:xfrm>
            <a:off x="6285118" y="3774097"/>
            <a:ext cx="571500" cy="762000"/>
            <a:chOff x="6285118" y="3774097"/>
            <a:chExt cx="571500" cy="762000"/>
          </a:xfrm>
        </p:grpSpPr>
        <p:sp>
          <p:nvSpPr>
            <p:cNvPr id="623" name="任意多边形: 形状 622">
              <a:extLst>
                <a:ext uri="{FF2B5EF4-FFF2-40B4-BE49-F238E27FC236}">
                  <a16:creationId xmlns:a16="http://schemas.microsoft.com/office/drawing/2014/main" id="{58D77D33-2421-ABE2-BD29-58F77CF4D473}"/>
                </a:ext>
              </a:extLst>
            </p:cNvPr>
            <p:cNvSpPr/>
            <p:nvPr/>
          </p:nvSpPr>
          <p:spPr>
            <a:xfrm>
              <a:off x="6285118" y="3774097"/>
              <a:ext cx="571500" cy="762000"/>
            </a:xfrm>
            <a:custGeom>
              <a:avLst/>
              <a:gdLst>
                <a:gd name="connsiteX0" fmla="*/ 0 w 571500"/>
                <a:gd name="connsiteY0" fmla="*/ 0 h 762000"/>
                <a:gd name="connsiteX1" fmla="*/ 571500 w 571500"/>
                <a:gd name="connsiteY1" fmla="*/ 0 h 762000"/>
                <a:gd name="connsiteX2" fmla="*/ 571500 w 571500"/>
                <a:gd name="connsiteY2" fmla="*/ 762000 h 762000"/>
                <a:gd name="connsiteX3" fmla="*/ 0 w 571500"/>
                <a:gd name="connsiteY3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762000">
                  <a:moveTo>
                    <a:pt x="0" y="0"/>
                  </a:moveTo>
                  <a:lnTo>
                    <a:pt x="571500" y="0"/>
                  </a:lnTo>
                  <a:lnTo>
                    <a:pt x="571500" y="76200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518E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:a16="http://schemas.microsoft.com/office/drawing/2014/main" id="{A6239AA0-DA6B-BDE0-90A5-5576C2E1CC39}"/>
                </a:ext>
              </a:extLst>
            </p:cNvPr>
            <p:cNvSpPr/>
            <p:nvPr/>
          </p:nvSpPr>
          <p:spPr>
            <a:xfrm>
              <a:off x="6285118" y="3774097"/>
              <a:ext cx="571500" cy="762000"/>
            </a:xfrm>
            <a:custGeom>
              <a:avLst/>
              <a:gdLst>
                <a:gd name="connsiteX0" fmla="*/ 0 w 571500"/>
                <a:gd name="connsiteY0" fmla="*/ 0 h 762000"/>
                <a:gd name="connsiteX1" fmla="*/ 571500 w 571500"/>
                <a:gd name="connsiteY1" fmla="*/ 0 h 762000"/>
                <a:gd name="connsiteX2" fmla="*/ 571500 w 571500"/>
                <a:gd name="connsiteY2" fmla="*/ 762000 h 762000"/>
                <a:gd name="connsiteX3" fmla="*/ 0 w 571500"/>
                <a:gd name="connsiteY3" fmla="*/ 762000 h 762000"/>
                <a:gd name="connsiteX4" fmla="*/ 0 w 5715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762000">
                  <a:moveTo>
                    <a:pt x="0" y="0"/>
                  </a:moveTo>
                  <a:lnTo>
                    <a:pt x="571500" y="0"/>
                  </a:lnTo>
                  <a:lnTo>
                    <a:pt x="571500" y="762000"/>
                  </a:lnTo>
                  <a:lnTo>
                    <a:pt x="0" y="762000"/>
                  </a:lnTo>
                  <a:lnTo>
                    <a:pt x="0" y="0"/>
                  </a:lnTo>
                </a:path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:a16="http://schemas.microsoft.com/office/drawing/2014/main" id="{9CAA7666-F038-13B3-1A7A-27DA93F8D05C}"/>
                </a:ext>
              </a:extLst>
            </p:cNvPr>
            <p:cNvSpPr/>
            <p:nvPr/>
          </p:nvSpPr>
          <p:spPr>
            <a:xfrm>
              <a:off x="6285118" y="39645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:a16="http://schemas.microsoft.com/office/drawing/2014/main" id="{FAE4F1C6-9CA3-5EF9-3C54-43A5D534AF96}"/>
                </a:ext>
              </a:extLst>
            </p:cNvPr>
            <p:cNvSpPr/>
            <p:nvPr/>
          </p:nvSpPr>
          <p:spPr>
            <a:xfrm>
              <a:off x="6285118" y="41550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:a16="http://schemas.microsoft.com/office/drawing/2014/main" id="{499E7DE5-1E7D-B87D-CB96-AFD15F741A35}"/>
                </a:ext>
              </a:extLst>
            </p:cNvPr>
            <p:cNvSpPr/>
            <p:nvPr/>
          </p:nvSpPr>
          <p:spPr>
            <a:xfrm>
              <a:off x="6285118" y="4345597"/>
              <a:ext cx="571500" cy="9525"/>
            </a:xfrm>
            <a:custGeom>
              <a:avLst/>
              <a:gdLst>
                <a:gd name="connsiteX0" fmla="*/ 0 w 571500"/>
                <a:gd name="connsiteY0" fmla="*/ 0 h 9525"/>
                <a:gd name="connsiteX1" fmla="*/ 571500 w 5715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0" h="9525">
                  <a:moveTo>
                    <a:pt x="0" y="0"/>
                  </a:moveTo>
                  <a:lnTo>
                    <a:pt x="57150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628" name="图形 6">
            <a:extLst>
              <a:ext uri="{FF2B5EF4-FFF2-40B4-BE49-F238E27FC236}">
                <a16:creationId xmlns:a16="http://schemas.microsoft.com/office/drawing/2014/main" id="{1F3EC8A7-993B-6A3E-5F24-CB89E5D94CB7}"/>
              </a:ext>
            </a:extLst>
          </p:cNvPr>
          <p:cNvGrpSpPr/>
          <p:nvPr/>
        </p:nvGrpSpPr>
        <p:grpSpPr>
          <a:xfrm>
            <a:off x="322468" y="973747"/>
            <a:ext cx="6534150" cy="2990850"/>
            <a:chOff x="322468" y="973747"/>
            <a:chExt cx="6534150" cy="2990850"/>
          </a:xfrm>
          <a:noFill/>
        </p:grpSpPr>
        <p:sp>
          <p:nvSpPr>
            <p:cNvPr id="629" name="任意多边形: 形状 628">
              <a:extLst>
                <a:ext uri="{FF2B5EF4-FFF2-40B4-BE49-F238E27FC236}">
                  <a16:creationId xmlns:a16="http://schemas.microsoft.com/office/drawing/2014/main" id="{2E7EA224-9BA7-D3A3-C7F7-D61A9D9E7B59}"/>
                </a:ext>
              </a:extLst>
            </p:cNvPr>
            <p:cNvSpPr/>
            <p:nvPr/>
          </p:nvSpPr>
          <p:spPr>
            <a:xfrm>
              <a:off x="6285118" y="37740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:a16="http://schemas.microsoft.com/office/drawing/2014/main" id="{5D7A49C4-A7CB-3CF8-7B0C-8BE4C71C580F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631" name="图形 6">
            <a:extLst>
              <a:ext uri="{FF2B5EF4-FFF2-40B4-BE49-F238E27FC236}">
                <a16:creationId xmlns:a16="http://schemas.microsoft.com/office/drawing/2014/main" id="{CD5D4AAA-61AF-E2A9-DB06-3D53F3EC26F3}"/>
              </a:ext>
            </a:extLst>
          </p:cNvPr>
          <p:cNvGrpSpPr/>
          <p:nvPr/>
        </p:nvGrpSpPr>
        <p:grpSpPr>
          <a:xfrm>
            <a:off x="322468" y="973747"/>
            <a:ext cx="6534150" cy="3181350"/>
            <a:chOff x="322468" y="973747"/>
            <a:chExt cx="6534150" cy="3181350"/>
          </a:xfrm>
          <a:noFill/>
        </p:grpSpPr>
        <p:sp>
          <p:nvSpPr>
            <p:cNvPr id="632" name="任意多边形: 形状 631">
              <a:extLst>
                <a:ext uri="{FF2B5EF4-FFF2-40B4-BE49-F238E27FC236}">
                  <a16:creationId xmlns:a16="http://schemas.microsoft.com/office/drawing/2014/main" id="{594FC79D-E677-D252-7732-D450AD31B59D}"/>
                </a:ext>
              </a:extLst>
            </p:cNvPr>
            <p:cNvSpPr/>
            <p:nvPr/>
          </p:nvSpPr>
          <p:spPr>
            <a:xfrm>
              <a:off x="6285118" y="39645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:a16="http://schemas.microsoft.com/office/drawing/2014/main" id="{DC3F8791-B9A7-0C7C-0389-CD500A46AACA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634" name="图形 6">
            <a:extLst>
              <a:ext uri="{FF2B5EF4-FFF2-40B4-BE49-F238E27FC236}">
                <a16:creationId xmlns:a16="http://schemas.microsoft.com/office/drawing/2014/main" id="{A98BE22B-1CB0-0D8B-3F43-C7F7FD8E3723}"/>
              </a:ext>
            </a:extLst>
          </p:cNvPr>
          <p:cNvGrpSpPr/>
          <p:nvPr/>
        </p:nvGrpSpPr>
        <p:grpSpPr>
          <a:xfrm>
            <a:off x="322468" y="973747"/>
            <a:ext cx="6534150" cy="3371850"/>
            <a:chOff x="322468" y="973747"/>
            <a:chExt cx="6534150" cy="3371850"/>
          </a:xfrm>
          <a:noFill/>
        </p:grpSpPr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75B6D41D-BC03-DC35-DEE6-1778829F55B7}"/>
                </a:ext>
              </a:extLst>
            </p:cNvPr>
            <p:cNvSpPr/>
            <p:nvPr/>
          </p:nvSpPr>
          <p:spPr>
            <a:xfrm>
              <a:off x="6285118" y="41550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2C284314-8A81-CF0E-D7BA-2A8FBF8F3881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637" name="图形 6">
            <a:extLst>
              <a:ext uri="{FF2B5EF4-FFF2-40B4-BE49-F238E27FC236}">
                <a16:creationId xmlns:a16="http://schemas.microsoft.com/office/drawing/2014/main" id="{66AD3A5C-E319-DB6B-3FE4-A4F7E0DFC361}"/>
              </a:ext>
            </a:extLst>
          </p:cNvPr>
          <p:cNvGrpSpPr/>
          <p:nvPr/>
        </p:nvGrpSpPr>
        <p:grpSpPr>
          <a:xfrm>
            <a:off x="322468" y="973747"/>
            <a:ext cx="6534150" cy="3562350"/>
            <a:chOff x="322468" y="973747"/>
            <a:chExt cx="6534150" cy="3562350"/>
          </a:xfrm>
          <a:noFill/>
        </p:grpSpPr>
        <p:sp>
          <p:nvSpPr>
            <p:cNvPr id="638" name="任意多边形: 形状 637">
              <a:extLst>
                <a:ext uri="{FF2B5EF4-FFF2-40B4-BE49-F238E27FC236}">
                  <a16:creationId xmlns:a16="http://schemas.microsoft.com/office/drawing/2014/main" id="{741E8A11-CBED-0AA6-4796-4BF9C93D1B79}"/>
                </a:ext>
              </a:extLst>
            </p:cNvPr>
            <p:cNvSpPr/>
            <p:nvPr/>
          </p:nvSpPr>
          <p:spPr>
            <a:xfrm>
              <a:off x="6285118" y="4345597"/>
              <a:ext cx="571500" cy="190500"/>
            </a:xfrm>
            <a:custGeom>
              <a:avLst/>
              <a:gdLst>
                <a:gd name="connsiteX0" fmla="*/ 0 w 571500"/>
                <a:gd name="connsiteY0" fmla="*/ 0 h 190500"/>
                <a:gd name="connsiteX1" fmla="*/ 571500 w 571500"/>
                <a:gd name="connsiteY1" fmla="*/ 0 h 190500"/>
                <a:gd name="connsiteX2" fmla="*/ 571500 w 571500"/>
                <a:gd name="connsiteY2" fmla="*/ 190500 h 190500"/>
                <a:gd name="connsiteX3" fmla="*/ 0 w 57150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190500">
                  <a:moveTo>
                    <a:pt x="0" y="0"/>
                  </a:moveTo>
                  <a:lnTo>
                    <a:pt x="571500" y="0"/>
                  </a:lnTo>
                  <a:lnTo>
                    <a:pt x="57150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:a16="http://schemas.microsoft.com/office/drawing/2014/main" id="{B6781822-F93D-6068-CAA4-42CC45489128}"/>
                </a:ext>
              </a:extLst>
            </p:cNvPr>
            <p:cNvSpPr/>
            <p:nvPr/>
          </p:nvSpPr>
          <p:spPr>
            <a:xfrm>
              <a:off x="322468" y="973747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640" name="!!noan12">
            <a:extLst>
              <a:ext uri="{FF2B5EF4-FFF2-40B4-BE49-F238E27FC236}">
                <a16:creationId xmlns:a16="http://schemas.microsoft.com/office/drawing/2014/main" id="{CD8740C3-1CCC-2AB0-76B8-F94FC2AEB9A9}"/>
              </a:ext>
            </a:extLst>
          </p:cNvPr>
          <p:cNvGrpSpPr/>
          <p:nvPr/>
        </p:nvGrpSpPr>
        <p:grpSpPr>
          <a:xfrm>
            <a:off x="6549627" y="3441864"/>
            <a:ext cx="44386" cy="350996"/>
            <a:chOff x="6549627" y="3441864"/>
            <a:chExt cx="44386" cy="350996"/>
          </a:xfrm>
        </p:grpSpPr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9D4017C9-C821-D704-22CA-35FBA5B46A44}"/>
                </a:ext>
              </a:extLst>
            </p:cNvPr>
            <p:cNvSpPr/>
            <p:nvPr/>
          </p:nvSpPr>
          <p:spPr>
            <a:xfrm>
              <a:off x="6571154" y="3477583"/>
              <a:ext cx="856" cy="304609"/>
            </a:xfrm>
            <a:custGeom>
              <a:avLst/>
              <a:gdLst>
                <a:gd name="connsiteX0" fmla="*/ 857 w 856"/>
                <a:gd name="connsiteY0" fmla="*/ 304610 h 304609"/>
                <a:gd name="connsiteX1" fmla="*/ 0 w 856"/>
                <a:gd name="connsiteY1" fmla="*/ 0 h 30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6" h="304609">
                  <a:moveTo>
                    <a:pt x="857" y="30461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19BB7A88-072A-EBB6-2CE9-8CFCC401C448}"/>
                </a:ext>
              </a:extLst>
            </p:cNvPr>
            <p:cNvSpPr/>
            <p:nvPr/>
          </p:nvSpPr>
          <p:spPr>
            <a:xfrm>
              <a:off x="6549627" y="3726186"/>
              <a:ext cx="44386" cy="66675"/>
            </a:xfrm>
            <a:custGeom>
              <a:avLst/>
              <a:gdLst>
                <a:gd name="connsiteX0" fmla="*/ 0 w 44386"/>
                <a:gd name="connsiteY0" fmla="*/ 95 h 66675"/>
                <a:gd name="connsiteX1" fmla="*/ 22384 w 44386"/>
                <a:gd name="connsiteY1" fmla="*/ 66675 h 66675"/>
                <a:gd name="connsiteX2" fmla="*/ 44386 w 44386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86" h="66675">
                  <a:moveTo>
                    <a:pt x="0" y="95"/>
                  </a:moveTo>
                  <a:lnTo>
                    <a:pt x="22384" y="66675"/>
                  </a:lnTo>
                  <a:lnTo>
                    <a:pt x="44386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:a16="http://schemas.microsoft.com/office/drawing/2014/main" id="{CC99BC68-5CB3-273C-0D82-54BB3A167497}"/>
                </a:ext>
              </a:extLst>
            </p:cNvPr>
            <p:cNvSpPr/>
            <p:nvPr/>
          </p:nvSpPr>
          <p:spPr>
            <a:xfrm>
              <a:off x="6555342" y="3441864"/>
              <a:ext cx="31718" cy="47625"/>
            </a:xfrm>
            <a:custGeom>
              <a:avLst/>
              <a:gdLst>
                <a:gd name="connsiteX0" fmla="*/ 15716 w 31718"/>
                <a:gd name="connsiteY0" fmla="*/ 0 h 47625"/>
                <a:gd name="connsiteX1" fmla="*/ 31718 w 31718"/>
                <a:gd name="connsiteY1" fmla="*/ 47625 h 47625"/>
                <a:gd name="connsiteX2" fmla="*/ 15812 w 31718"/>
                <a:gd name="connsiteY2" fmla="*/ 35719 h 47625"/>
                <a:gd name="connsiteX3" fmla="*/ 0 w 31718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8" h="47625">
                  <a:moveTo>
                    <a:pt x="15716" y="0"/>
                  </a:moveTo>
                  <a:lnTo>
                    <a:pt x="31718" y="47625"/>
                  </a:lnTo>
                  <a:lnTo>
                    <a:pt x="15812" y="35719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644" name="!!noan11">
            <a:extLst>
              <a:ext uri="{FF2B5EF4-FFF2-40B4-BE49-F238E27FC236}">
                <a16:creationId xmlns:a16="http://schemas.microsoft.com/office/drawing/2014/main" id="{0D48A854-D09E-E88A-9D32-096D832CE75E}"/>
              </a:ext>
            </a:extLst>
          </p:cNvPr>
          <p:cNvGrpSpPr/>
          <p:nvPr/>
        </p:nvGrpSpPr>
        <p:grpSpPr>
          <a:xfrm>
            <a:off x="5718380" y="5259997"/>
            <a:ext cx="314325" cy="190500"/>
            <a:chOff x="5718380" y="5259997"/>
            <a:chExt cx="314325" cy="190500"/>
          </a:xfrm>
          <a:noFill/>
        </p:grpSpPr>
        <p:sp>
          <p:nvSpPr>
            <p:cNvPr id="645" name="任意多边形: 形状 644">
              <a:extLst>
                <a:ext uri="{FF2B5EF4-FFF2-40B4-BE49-F238E27FC236}">
                  <a16:creationId xmlns:a16="http://schemas.microsoft.com/office/drawing/2014/main" id="{5357B24F-1A83-B785-40C3-D435F2C69F7A}"/>
                </a:ext>
              </a:extLst>
            </p:cNvPr>
            <p:cNvSpPr/>
            <p:nvPr/>
          </p:nvSpPr>
          <p:spPr>
            <a:xfrm rot="-10800000" flipV="1">
              <a:off x="5751718" y="5259997"/>
              <a:ext cx="247650" cy="190500"/>
            </a:xfrm>
            <a:custGeom>
              <a:avLst/>
              <a:gdLst>
                <a:gd name="connsiteX0" fmla="*/ 0 w 247650"/>
                <a:gd name="connsiteY0" fmla="*/ 0 h 190500"/>
                <a:gd name="connsiteX1" fmla="*/ 247650 w 247650"/>
                <a:gd name="connsiteY1" fmla="*/ 0 h 190500"/>
                <a:gd name="connsiteX2" fmla="*/ 247650 w 247650"/>
                <a:gd name="connsiteY2" fmla="*/ 190500 h 190500"/>
                <a:gd name="connsiteX3" fmla="*/ 0 w 247650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190500">
                  <a:moveTo>
                    <a:pt x="0" y="0"/>
                  </a:moveTo>
                  <a:lnTo>
                    <a:pt x="247650" y="0"/>
                  </a:lnTo>
                  <a:lnTo>
                    <a:pt x="247650" y="190500"/>
                  </a:lnTo>
                  <a:lnTo>
                    <a:pt x="0" y="190500"/>
                  </a:ln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grpSp>
          <p:nvGrpSpPr>
            <p:cNvPr id="646" name="图形 6">
              <a:extLst>
                <a:ext uri="{FF2B5EF4-FFF2-40B4-BE49-F238E27FC236}">
                  <a16:creationId xmlns:a16="http://schemas.microsoft.com/office/drawing/2014/main" id="{4E3CC1C0-CCE0-B7EA-B945-09C63AA2D5F4}"/>
                </a:ext>
              </a:extLst>
            </p:cNvPr>
            <p:cNvGrpSpPr/>
            <p:nvPr/>
          </p:nvGrpSpPr>
          <p:grpSpPr>
            <a:xfrm>
              <a:off x="5966030" y="5263711"/>
              <a:ext cx="66675" cy="179831"/>
              <a:chOff x="5966030" y="5263711"/>
              <a:chExt cx="66675" cy="179831"/>
            </a:xfrm>
            <a:noFill/>
          </p:grpSpPr>
          <p:sp>
            <p:nvSpPr>
              <p:cNvPr id="647" name="任意多边形: 形状 646">
                <a:extLst>
                  <a:ext uri="{FF2B5EF4-FFF2-40B4-BE49-F238E27FC236}">
                    <a16:creationId xmlns:a16="http://schemas.microsoft.com/office/drawing/2014/main" id="{33774CF2-20B9-AC5B-FD12-6D5EC8AC5746}"/>
                  </a:ext>
                </a:extLst>
              </p:cNvPr>
              <p:cNvSpPr/>
              <p:nvPr/>
            </p:nvSpPr>
            <p:spPr>
              <a:xfrm>
                <a:off x="5999368" y="5274284"/>
                <a:ext cx="9525" cy="169259"/>
              </a:xfrm>
              <a:custGeom>
                <a:avLst/>
                <a:gdLst>
                  <a:gd name="connsiteX0" fmla="*/ 0 w 9525"/>
                  <a:gd name="connsiteY0" fmla="*/ 169259 h 169259"/>
                  <a:gd name="connsiteX1" fmla="*/ 0 w 9525"/>
                  <a:gd name="connsiteY1" fmla="*/ 0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16925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48" name="任意多边形: 形状 647">
                <a:extLst>
                  <a:ext uri="{FF2B5EF4-FFF2-40B4-BE49-F238E27FC236}">
                    <a16:creationId xmlns:a16="http://schemas.microsoft.com/office/drawing/2014/main" id="{01110CE3-0A5A-5D49-0258-B12AC8585B8E}"/>
                  </a:ext>
                </a:extLst>
              </p:cNvPr>
              <p:cNvSpPr/>
              <p:nvPr/>
            </p:nvSpPr>
            <p:spPr>
              <a:xfrm>
                <a:off x="5966030" y="5263711"/>
                <a:ext cx="66675" cy="66675"/>
              </a:xfrm>
              <a:custGeom>
                <a:avLst/>
                <a:gdLst>
                  <a:gd name="connsiteX0" fmla="*/ 66675 w 66675"/>
                  <a:gd name="connsiteY0" fmla="*/ 66675 h 66675"/>
                  <a:gd name="connsiteX1" fmla="*/ 33338 w 66675"/>
                  <a:gd name="connsiteY1" fmla="*/ 0 h 66675"/>
                  <a:gd name="connsiteX2" fmla="*/ 0 w 66675"/>
                  <a:gd name="connsiteY2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66675" y="66675"/>
                    </a:moveTo>
                    <a:lnTo>
                      <a:pt x="33338" y="0"/>
                    </a:lnTo>
                    <a:lnTo>
                      <a:pt x="0" y="66675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649" name="图形 6">
              <a:extLst>
                <a:ext uri="{FF2B5EF4-FFF2-40B4-BE49-F238E27FC236}">
                  <a16:creationId xmlns:a16="http://schemas.microsoft.com/office/drawing/2014/main" id="{41374859-00BD-B437-26CA-CDF8AC47B19E}"/>
                </a:ext>
              </a:extLst>
            </p:cNvPr>
            <p:cNvGrpSpPr/>
            <p:nvPr/>
          </p:nvGrpSpPr>
          <p:grpSpPr>
            <a:xfrm>
              <a:off x="5842205" y="5263711"/>
              <a:ext cx="66675" cy="179831"/>
              <a:chOff x="5842205" y="5263711"/>
              <a:chExt cx="66675" cy="179831"/>
            </a:xfrm>
            <a:noFill/>
          </p:grpSpPr>
          <p:sp>
            <p:nvSpPr>
              <p:cNvPr id="650" name="任意多边形: 形状 649">
                <a:extLst>
                  <a:ext uri="{FF2B5EF4-FFF2-40B4-BE49-F238E27FC236}">
                    <a16:creationId xmlns:a16="http://schemas.microsoft.com/office/drawing/2014/main" id="{D60157A0-4412-43D1-2F3C-0DA299C79FBA}"/>
                  </a:ext>
                </a:extLst>
              </p:cNvPr>
              <p:cNvSpPr/>
              <p:nvPr/>
            </p:nvSpPr>
            <p:spPr>
              <a:xfrm>
                <a:off x="5875543" y="5274284"/>
                <a:ext cx="9525" cy="169259"/>
              </a:xfrm>
              <a:custGeom>
                <a:avLst/>
                <a:gdLst>
                  <a:gd name="connsiteX0" fmla="*/ 0 w 9525"/>
                  <a:gd name="connsiteY0" fmla="*/ 169259 h 169259"/>
                  <a:gd name="connsiteX1" fmla="*/ 0 w 9525"/>
                  <a:gd name="connsiteY1" fmla="*/ 0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16925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51" name="任意多边形: 形状 650">
                <a:extLst>
                  <a:ext uri="{FF2B5EF4-FFF2-40B4-BE49-F238E27FC236}">
                    <a16:creationId xmlns:a16="http://schemas.microsoft.com/office/drawing/2014/main" id="{B9DAA88B-F199-354F-24F1-D55C04C1A4F8}"/>
                  </a:ext>
                </a:extLst>
              </p:cNvPr>
              <p:cNvSpPr/>
              <p:nvPr/>
            </p:nvSpPr>
            <p:spPr>
              <a:xfrm>
                <a:off x="5842205" y="5263711"/>
                <a:ext cx="66675" cy="66675"/>
              </a:xfrm>
              <a:custGeom>
                <a:avLst/>
                <a:gdLst>
                  <a:gd name="connsiteX0" fmla="*/ 66675 w 66675"/>
                  <a:gd name="connsiteY0" fmla="*/ 66675 h 66675"/>
                  <a:gd name="connsiteX1" fmla="*/ 33338 w 66675"/>
                  <a:gd name="connsiteY1" fmla="*/ 0 h 66675"/>
                  <a:gd name="connsiteX2" fmla="*/ 0 w 66675"/>
                  <a:gd name="connsiteY2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66675" y="66675"/>
                    </a:moveTo>
                    <a:lnTo>
                      <a:pt x="33338" y="0"/>
                    </a:lnTo>
                    <a:lnTo>
                      <a:pt x="0" y="66675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grpSp>
          <p:nvGrpSpPr>
            <p:cNvPr id="652" name="图形 6">
              <a:extLst>
                <a:ext uri="{FF2B5EF4-FFF2-40B4-BE49-F238E27FC236}">
                  <a16:creationId xmlns:a16="http://schemas.microsoft.com/office/drawing/2014/main" id="{19E2A8A4-D281-A1CB-8AA9-5D683DDA86CB}"/>
                </a:ext>
              </a:extLst>
            </p:cNvPr>
            <p:cNvGrpSpPr/>
            <p:nvPr/>
          </p:nvGrpSpPr>
          <p:grpSpPr>
            <a:xfrm>
              <a:off x="5718380" y="5263711"/>
              <a:ext cx="66675" cy="179831"/>
              <a:chOff x="5718380" y="5263711"/>
              <a:chExt cx="66675" cy="179831"/>
            </a:xfrm>
            <a:noFill/>
          </p:grpSpPr>
          <p:sp>
            <p:nvSpPr>
              <p:cNvPr id="653" name="任意多边形: 形状 652">
                <a:extLst>
                  <a:ext uri="{FF2B5EF4-FFF2-40B4-BE49-F238E27FC236}">
                    <a16:creationId xmlns:a16="http://schemas.microsoft.com/office/drawing/2014/main" id="{14784A8A-3591-8676-A61B-AD92D46500C3}"/>
                  </a:ext>
                </a:extLst>
              </p:cNvPr>
              <p:cNvSpPr/>
              <p:nvPr/>
            </p:nvSpPr>
            <p:spPr>
              <a:xfrm>
                <a:off x="5751718" y="5274284"/>
                <a:ext cx="9525" cy="169259"/>
              </a:xfrm>
              <a:custGeom>
                <a:avLst/>
                <a:gdLst>
                  <a:gd name="connsiteX0" fmla="*/ 0 w 9525"/>
                  <a:gd name="connsiteY0" fmla="*/ 169259 h 169259"/>
                  <a:gd name="connsiteX1" fmla="*/ 0 w 9525"/>
                  <a:gd name="connsiteY1" fmla="*/ 0 h 16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69259">
                    <a:moveTo>
                      <a:pt x="0" y="16925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54" name="任意多边形: 形状 653">
                <a:extLst>
                  <a:ext uri="{FF2B5EF4-FFF2-40B4-BE49-F238E27FC236}">
                    <a16:creationId xmlns:a16="http://schemas.microsoft.com/office/drawing/2014/main" id="{43724FA2-2DD6-FF0B-8C89-B1563E2B50F9}"/>
                  </a:ext>
                </a:extLst>
              </p:cNvPr>
              <p:cNvSpPr/>
              <p:nvPr/>
            </p:nvSpPr>
            <p:spPr>
              <a:xfrm>
                <a:off x="5718380" y="5263711"/>
                <a:ext cx="66675" cy="66675"/>
              </a:xfrm>
              <a:custGeom>
                <a:avLst/>
                <a:gdLst>
                  <a:gd name="connsiteX0" fmla="*/ 66675 w 66675"/>
                  <a:gd name="connsiteY0" fmla="*/ 66675 h 66675"/>
                  <a:gd name="connsiteX1" fmla="*/ 33338 w 66675"/>
                  <a:gd name="connsiteY1" fmla="*/ 0 h 66675"/>
                  <a:gd name="connsiteX2" fmla="*/ 0 w 66675"/>
                  <a:gd name="connsiteY2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66675">
                    <a:moveTo>
                      <a:pt x="66675" y="66675"/>
                    </a:moveTo>
                    <a:lnTo>
                      <a:pt x="33338" y="0"/>
                    </a:lnTo>
                    <a:lnTo>
                      <a:pt x="0" y="66675"/>
                    </a:lnTo>
                  </a:path>
                </a:pathLst>
              </a:custGeom>
              <a:noFill/>
              <a:ln w="9525" cap="flat">
                <a:solidFill>
                  <a:srgbClr val="66666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</p:grpSp>
      <p:grpSp>
        <p:nvGrpSpPr>
          <p:cNvPr id="655" name="!!noan10">
            <a:extLst>
              <a:ext uri="{FF2B5EF4-FFF2-40B4-BE49-F238E27FC236}">
                <a16:creationId xmlns:a16="http://schemas.microsoft.com/office/drawing/2014/main" id="{FDB5BBC4-7A62-053E-8DDF-D68BF47EA968}"/>
              </a:ext>
            </a:extLst>
          </p:cNvPr>
          <p:cNvGrpSpPr/>
          <p:nvPr/>
        </p:nvGrpSpPr>
        <p:grpSpPr>
          <a:xfrm>
            <a:off x="1248774" y="4547336"/>
            <a:ext cx="4441031" cy="350710"/>
            <a:chOff x="1248774" y="4547336"/>
            <a:chExt cx="4441031" cy="350710"/>
          </a:xfrm>
          <a:noFill/>
        </p:grpSpPr>
        <p:sp>
          <p:nvSpPr>
            <p:cNvPr id="656" name="任意多边形: 形状 655">
              <a:extLst>
                <a:ext uri="{FF2B5EF4-FFF2-40B4-BE49-F238E27FC236}">
                  <a16:creationId xmlns:a16="http://schemas.microsoft.com/office/drawing/2014/main" id="{5E67CFDC-DB64-570B-DC14-19D5AEC4F61F}"/>
                </a:ext>
              </a:extLst>
            </p:cNvPr>
            <p:cNvSpPr/>
            <p:nvPr/>
          </p:nvSpPr>
          <p:spPr>
            <a:xfrm>
              <a:off x="1264680" y="4558004"/>
              <a:ext cx="4425124" cy="340042"/>
            </a:xfrm>
            <a:custGeom>
              <a:avLst/>
              <a:gdLst>
                <a:gd name="connsiteX0" fmla="*/ 4425125 w 4425124"/>
                <a:gd name="connsiteY0" fmla="*/ 340043 h 340042"/>
                <a:gd name="connsiteX1" fmla="*/ 2212467 w 4425124"/>
                <a:gd name="connsiteY1" fmla="*/ 197168 h 340042"/>
                <a:gd name="connsiteX2" fmla="*/ 0 w 4425124"/>
                <a:gd name="connsiteY2" fmla="*/ 0 h 34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5124" h="340042">
                  <a:moveTo>
                    <a:pt x="4425125" y="340043"/>
                  </a:moveTo>
                  <a:cubicBezTo>
                    <a:pt x="4425125" y="244793"/>
                    <a:pt x="3687575" y="197168"/>
                    <a:pt x="2212467" y="197168"/>
                  </a:cubicBezTo>
                  <a:cubicBezTo>
                    <a:pt x="737359" y="197168"/>
                    <a:pt x="-127" y="131445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:a16="http://schemas.microsoft.com/office/drawing/2014/main" id="{88C60B1E-A057-6ECC-4809-DAE303ABC031}"/>
                </a:ext>
              </a:extLst>
            </p:cNvPr>
            <p:cNvSpPr/>
            <p:nvPr/>
          </p:nvSpPr>
          <p:spPr>
            <a:xfrm>
              <a:off x="1248774" y="4547336"/>
              <a:ext cx="31718" cy="47625"/>
            </a:xfrm>
            <a:custGeom>
              <a:avLst/>
              <a:gdLst>
                <a:gd name="connsiteX0" fmla="*/ 31718 w 31718"/>
                <a:gd name="connsiteY0" fmla="*/ 47625 h 47625"/>
                <a:gd name="connsiteX1" fmla="*/ 15907 w 31718"/>
                <a:gd name="connsiteY1" fmla="*/ 0 h 47625"/>
                <a:gd name="connsiteX2" fmla="*/ 0 w 31718"/>
                <a:gd name="connsiteY2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8" h="47625">
                  <a:moveTo>
                    <a:pt x="31718" y="47625"/>
                  </a:moveTo>
                  <a:lnTo>
                    <a:pt x="15907" y="0"/>
                  </a:lnTo>
                  <a:lnTo>
                    <a:pt x="0" y="476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658" name="!!noan9">
            <a:extLst>
              <a:ext uri="{FF2B5EF4-FFF2-40B4-BE49-F238E27FC236}">
                <a16:creationId xmlns:a16="http://schemas.microsoft.com/office/drawing/2014/main" id="{2CB6765C-72D0-6C66-0173-A41834A3A026}"/>
              </a:ext>
            </a:extLst>
          </p:cNvPr>
          <p:cNvGrpSpPr/>
          <p:nvPr/>
        </p:nvGrpSpPr>
        <p:grpSpPr>
          <a:xfrm>
            <a:off x="5689805" y="4551146"/>
            <a:ext cx="902684" cy="346900"/>
            <a:chOff x="5689805" y="4551146"/>
            <a:chExt cx="902684" cy="346900"/>
          </a:xfrm>
          <a:noFill/>
        </p:grpSpPr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1A232F39-E15F-BC5D-1B4E-B85934C3203A}"/>
                </a:ext>
              </a:extLst>
            </p:cNvPr>
            <p:cNvSpPr/>
            <p:nvPr/>
          </p:nvSpPr>
          <p:spPr>
            <a:xfrm>
              <a:off x="5689805" y="4561814"/>
              <a:ext cx="886777" cy="336232"/>
            </a:xfrm>
            <a:custGeom>
              <a:avLst/>
              <a:gdLst>
                <a:gd name="connsiteX0" fmla="*/ 0 w 886777"/>
                <a:gd name="connsiteY0" fmla="*/ 336232 h 336232"/>
                <a:gd name="connsiteX1" fmla="*/ 443389 w 886777"/>
                <a:gd name="connsiteY1" fmla="*/ 164782 h 336232"/>
                <a:gd name="connsiteX2" fmla="*/ 886777 w 886777"/>
                <a:gd name="connsiteY2" fmla="*/ 0 h 33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777" h="336232">
                  <a:moveTo>
                    <a:pt x="0" y="336232"/>
                  </a:moveTo>
                  <a:cubicBezTo>
                    <a:pt x="0" y="221932"/>
                    <a:pt x="147800" y="164782"/>
                    <a:pt x="443389" y="164782"/>
                  </a:cubicBezTo>
                  <a:cubicBezTo>
                    <a:pt x="738978" y="164782"/>
                    <a:pt x="886777" y="109852"/>
                    <a:pt x="886777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C45DE710-82C7-72E9-94DA-5DDC13FEA60E}"/>
                </a:ext>
              </a:extLst>
            </p:cNvPr>
            <p:cNvSpPr/>
            <p:nvPr/>
          </p:nvSpPr>
          <p:spPr>
            <a:xfrm>
              <a:off x="6560676" y="4551146"/>
              <a:ext cx="31813" cy="47625"/>
            </a:xfrm>
            <a:custGeom>
              <a:avLst/>
              <a:gdLst>
                <a:gd name="connsiteX0" fmla="*/ 31814 w 31813"/>
                <a:gd name="connsiteY0" fmla="*/ 47625 h 47625"/>
                <a:gd name="connsiteX1" fmla="*/ 15907 w 31813"/>
                <a:gd name="connsiteY1" fmla="*/ 0 h 47625"/>
                <a:gd name="connsiteX2" fmla="*/ 0 w 31813"/>
                <a:gd name="connsiteY2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31814" y="47625"/>
                  </a:moveTo>
                  <a:lnTo>
                    <a:pt x="15907" y="0"/>
                  </a:lnTo>
                  <a:lnTo>
                    <a:pt x="0" y="476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661" name="!!noan8">
            <a:extLst>
              <a:ext uri="{FF2B5EF4-FFF2-40B4-BE49-F238E27FC236}">
                <a16:creationId xmlns:a16="http://schemas.microsoft.com/office/drawing/2014/main" id="{BA736752-CFF0-9E11-25C9-7339B1A17486}"/>
              </a:ext>
            </a:extLst>
          </p:cNvPr>
          <p:cNvGrpSpPr/>
          <p:nvPr/>
        </p:nvGrpSpPr>
        <p:grpSpPr>
          <a:xfrm>
            <a:off x="1211436" y="2708439"/>
            <a:ext cx="36956" cy="370046"/>
            <a:chOff x="1211436" y="2708439"/>
            <a:chExt cx="36956" cy="370046"/>
          </a:xfrm>
          <a:noFill/>
        </p:grpSpPr>
        <p:sp>
          <p:nvSpPr>
            <p:cNvPr id="662" name="任意多边形: 形状 661">
              <a:extLst>
                <a:ext uri="{FF2B5EF4-FFF2-40B4-BE49-F238E27FC236}">
                  <a16:creationId xmlns:a16="http://schemas.microsoft.com/office/drawing/2014/main" id="{EB9FB8E2-EB72-A467-7074-AE6DC93D3F1F}"/>
                </a:ext>
              </a:extLst>
            </p:cNvPr>
            <p:cNvSpPr/>
            <p:nvPr/>
          </p:nvSpPr>
          <p:spPr>
            <a:xfrm>
              <a:off x="1227343" y="2719108"/>
              <a:ext cx="6477" cy="348805"/>
            </a:xfrm>
            <a:custGeom>
              <a:avLst/>
              <a:gdLst>
                <a:gd name="connsiteX0" fmla="*/ 0 w 6477"/>
                <a:gd name="connsiteY0" fmla="*/ 0 h 348805"/>
                <a:gd name="connsiteX1" fmla="*/ 0 w 6477"/>
                <a:gd name="connsiteY1" fmla="*/ 169164 h 348805"/>
                <a:gd name="connsiteX2" fmla="*/ 6477 w 6477"/>
                <a:gd name="connsiteY2" fmla="*/ 348805 h 3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" h="348805">
                  <a:moveTo>
                    <a:pt x="0" y="0"/>
                  </a:moveTo>
                  <a:lnTo>
                    <a:pt x="0" y="169164"/>
                  </a:lnTo>
                  <a:lnTo>
                    <a:pt x="6477" y="34880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9304DED7-5B0A-AC33-543C-9B196CDF95DC}"/>
                </a:ext>
              </a:extLst>
            </p:cNvPr>
            <p:cNvSpPr/>
            <p:nvPr/>
          </p:nvSpPr>
          <p:spPr>
            <a:xfrm>
              <a:off x="1211436" y="2708439"/>
              <a:ext cx="31813" cy="47625"/>
            </a:xfrm>
            <a:custGeom>
              <a:avLst/>
              <a:gdLst>
                <a:gd name="connsiteX0" fmla="*/ 31813 w 31813"/>
                <a:gd name="connsiteY0" fmla="*/ 47625 h 47625"/>
                <a:gd name="connsiteX1" fmla="*/ 15907 w 31813"/>
                <a:gd name="connsiteY1" fmla="*/ 0 h 47625"/>
                <a:gd name="connsiteX2" fmla="*/ 0 w 31813"/>
                <a:gd name="connsiteY2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31813" y="47625"/>
                  </a:moveTo>
                  <a:lnTo>
                    <a:pt x="15907" y="0"/>
                  </a:lnTo>
                  <a:lnTo>
                    <a:pt x="0" y="476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50A0CD91-4E46-E348-553C-2D8CF3D7006C}"/>
                </a:ext>
              </a:extLst>
            </p:cNvPr>
            <p:cNvSpPr/>
            <p:nvPr/>
          </p:nvSpPr>
          <p:spPr>
            <a:xfrm>
              <a:off x="1216579" y="3030384"/>
              <a:ext cx="31813" cy="48101"/>
            </a:xfrm>
            <a:custGeom>
              <a:avLst/>
              <a:gdLst>
                <a:gd name="connsiteX0" fmla="*/ 0 w 31813"/>
                <a:gd name="connsiteY0" fmla="*/ 1143 h 48101"/>
                <a:gd name="connsiteX1" fmla="*/ 17621 w 31813"/>
                <a:gd name="connsiteY1" fmla="*/ 48101 h 48101"/>
                <a:gd name="connsiteX2" fmla="*/ 31813 w 31813"/>
                <a:gd name="connsiteY2" fmla="*/ 0 h 4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8101">
                  <a:moveTo>
                    <a:pt x="0" y="1143"/>
                  </a:moveTo>
                  <a:lnTo>
                    <a:pt x="17621" y="48101"/>
                  </a:lnTo>
                  <a:lnTo>
                    <a:pt x="31813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665" name="图形 6">
            <a:extLst>
              <a:ext uri="{FF2B5EF4-FFF2-40B4-BE49-F238E27FC236}">
                <a16:creationId xmlns:a16="http://schemas.microsoft.com/office/drawing/2014/main" id="{BB75DC10-D39B-143A-34EE-E4BDF701E6EC}"/>
              </a:ext>
            </a:extLst>
          </p:cNvPr>
          <p:cNvGrpSpPr/>
          <p:nvPr/>
        </p:nvGrpSpPr>
        <p:grpSpPr>
          <a:xfrm>
            <a:off x="6132718" y="2392972"/>
            <a:ext cx="1428750" cy="304800"/>
            <a:chOff x="6132718" y="2392972"/>
            <a:chExt cx="1428750" cy="304800"/>
          </a:xfrm>
          <a:solidFill>
            <a:srgbClr val="AADCDE"/>
          </a:solidFill>
        </p:grpSpPr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9309F26F-4CFD-C252-4CE7-496EAD987B83}"/>
                </a:ext>
              </a:extLst>
            </p:cNvPr>
            <p:cNvSpPr/>
            <p:nvPr/>
          </p:nvSpPr>
          <p:spPr>
            <a:xfrm>
              <a:off x="6132718" y="2392972"/>
              <a:ext cx="1428750" cy="304800"/>
            </a:xfrm>
            <a:custGeom>
              <a:avLst/>
              <a:gdLst>
                <a:gd name="connsiteX0" fmla="*/ 1383030 w 1428750"/>
                <a:gd name="connsiteY0" fmla="*/ 0 h 304800"/>
                <a:gd name="connsiteX1" fmla="*/ 1428750 w 1428750"/>
                <a:gd name="connsiteY1" fmla="*/ 45720 h 304800"/>
                <a:gd name="connsiteX2" fmla="*/ 1428750 w 1428750"/>
                <a:gd name="connsiteY2" fmla="*/ 259080 h 304800"/>
                <a:gd name="connsiteX3" fmla="*/ 1383030 w 1428750"/>
                <a:gd name="connsiteY3" fmla="*/ 304800 h 304800"/>
                <a:gd name="connsiteX4" fmla="*/ 45720 w 1428750"/>
                <a:gd name="connsiteY4" fmla="*/ 304800 h 304800"/>
                <a:gd name="connsiteX5" fmla="*/ 0 w 1428750"/>
                <a:gd name="connsiteY5" fmla="*/ 259080 h 304800"/>
                <a:gd name="connsiteX6" fmla="*/ 0 w 1428750"/>
                <a:gd name="connsiteY6" fmla="*/ 45720 h 304800"/>
                <a:gd name="connsiteX7" fmla="*/ 45720 w 1428750"/>
                <a:gd name="connsiteY7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0" h="304800">
                  <a:moveTo>
                    <a:pt x="1383030" y="0"/>
                  </a:moveTo>
                  <a:cubicBezTo>
                    <a:pt x="1408280" y="0"/>
                    <a:pt x="1428750" y="20470"/>
                    <a:pt x="1428750" y="45720"/>
                  </a:cubicBezTo>
                  <a:lnTo>
                    <a:pt x="1428750" y="259080"/>
                  </a:lnTo>
                  <a:cubicBezTo>
                    <a:pt x="1428750" y="284330"/>
                    <a:pt x="1408280" y="304800"/>
                    <a:pt x="1383030" y="304800"/>
                  </a:cubicBezTo>
                  <a:lnTo>
                    <a:pt x="45720" y="304800"/>
                  </a:lnTo>
                  <a:cubicBezTo>
                    <a:pt x="20470" y="304800"/>
                    <a:pt x="0" y="284330"/>
                    <a:pt x="0" y="259080"/>
                  </a:cubicBezTo>
                  <a:lnTo>
                    <a:pt x="0" y="45720"/>
                  </a:lnTo>
                  <a:cubicBezTo>
                    <a:pt x="0" y="20470"/>
                    <a:pt x="20470" y="0"/>
                    <a:pt x="45720" y="0"/>
                  </a:cubicBezTo>
                  <a:close/>
                </a:path>
              </a:pathLst>
            </a:custGeom>
            <a:solidFill>
              <a:srgbClr val="AADCDE"/>
            </a:solidFill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pic>
          <p:nvPicPr>
            <p:cNvPr id="667" name="图片 666">
              <a:extLst>
                <a:ext uri="{FF2B5EF4-FFF2-40B4-BE49-F238E27FC236}">
                  <a16:creationId xmlns:a16="http://schemas.microsoft.com/office/drawing/2014/main" id="{69794B15-D104-5D4B-68EF-B32B31F9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7480" y="2478697"/>
              <a:ext cx="1409700" cy="161925"/>
            </a:xfrm>
            <a:custGeom>
              <a:avLst/>
              <a:gdLst>
                <a:gd name="connsiteX0" fmla="*/ -1 w 1409700"/>
                <a:gd name="connsiteY0" fmla="*/ -1 h 161925"/>
                <a:gd name="connsiteX1" fmla="*/ 1409700 w 1409700"/>
                <a:gd name="connsiteY1" fmla="*/ -1 h 161925"/>
                <a:gd name="connsiteX2" fmla="*/ 1409700 w 1409700"/>
                <a:gd name="connsiteY2" fmla="*/ 161925 h 161925"/>
                <a:gd name="connsiteX3" fmla="*/ -1 w 1409700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700" h="161925">
                  <a:moveTo>
                    <a:pt x="-1" y="-1"/>
                  </a:moveTo>
                  <a:lnTo>
                    <a:pt x="1409700" y="-1"/>
                  </a:lnTo>
                  <a:lnTo>
                    <a:pt x="1409700" y="161925"/>
                  </a:lnTo>
                  <a:lnTo>
                    <a:pt x="-1" y="161925"/>
                  </a:lnTo>
                  <a:close/>
                </a:path>
              </a:pathLst>
            </a:custGeom>
          </p:spPr>
        </p:pic>
      </p:grpSp>
      <p:grpSp>
        <p:nvGrpSpPr>
          <p:cNvPr id="668" name="图形 6">
            <a:extLst>
              <a:ext uri="{FF2B5EF4-FFF2-40B4-BE49-F238E27FC236}">
                <a16:creationId xmlns:a16="http://schemas.microsoft.com/office/drawing/2014/main" id="{5D6A9B73-831C-D819-D24E-245703987441}"/>
              </a:ext>
            </a:extLst>
          </p:cNvPr>
          <p:cNvGrpSpPr/>
          <p:nvPr/>
        </p:nvGrpSpPr>
        <p:grpSpPr>
          <a:xfrm>
            <a:off x="1274968" y="1878622"/>
            <a:ext cx="571500" cy="285750"/>
            <a:chOff x="1274968" y="1878622"/>
            <a:chExt cx="571500" cy="285750"/>
          </a:xfrm>
        </p:grpSpPr>
        <p:grpSp>
          <p:nvGrpSpPr>
            <p:cNvPr id="669" name="图形 6">
              <a:extLst>
                <a:ext uri="{FF2B5EF4-FFF2-40B4-BE49-F238E27FC236}">
                  <a16:creationId xmlns:a16="http://schemas.microsoft.com/office/drawing/2014/main" id="{86DB9286-9C7F-74C2-F8B0-BDEF36BB8BFF}"/>
                </a:ext>
              </a:extLst>
            </p:cNvPr>
            <p:cNvGrpSpPr/>
            <p:nvPr/>
          </p:nvGrpSpPr>
          <p:grpSpPr>
            <a:xfrm>
              <a:off x="1274968" y="1878622"/>
              <a:ext cx="571500" cy="285750"/>
              <a:chOff x="1274968" y="1878622"/>
              <a:chExt cx="571500" cy="285750"/>
            </a:xfrm>
          </p:grpSpPr>
          <p:sp>
            <p:nvSpPr>
              <p:cNvPr id="670" name="任意多边形: 形状 669">
                <a:extLst>
                  <a:ext uri="{FF2B5EF4-FFF2-40B4-BE49-F238E27FC236}">
                    <a16:creationId xmlns:a16="http://schemas.microsoft.com/office/drawing/2014/main" id="{31E1FD8E-44B5-B904-433A-9BCFFD3B1234}"/>
                  </a:ext>
                </a:extLst>
              </p:cNvPr>
              <p:cNvSpPr/>
              <p:nvPr/>
            </p:nvSpPr>
            <p:spPr>
              <a:xfrm>
                <a:off x="1274968" y="1878622"/>
                <a:ext cx="571500" cy="285750"/>
              </a:xfrm>
              <a:custGeom>
                <a:avLst/>
                <a:gdLst>
                  <a:gd name="connsiteX0" fmla="*/ 0 w 571500"/>
                  <a:gd name="connsiteY0" fmla="*/ 0 h 285750"/>
                  <a:gd name="connsiteX1" fmla="*/ 476250 w 571500"/>
                  <a:gd name="connsiteY1" fmla="*/ 0 h 285750"/>
                  <a:gd name="connsiteX2" fmla="*/ 571500 w 571500"/>
                  <a:gd name="connsiteY2" fmla="*/ 95250 h 285750"/>
                  <a:gd name="connsiteX3" fmla="*/ 571500 w 571500"/>
                  <a:gd name="connsiteY3" fmla="*/ 285750 h 285750"/>
                  <a:gd name="connsiteX4" fmla="*/ 0 w 571500"/>
                  <a:gd name="connsiteY4" fmla="*/ 285750 h 285750"/>
                  <a:gd name="connsiteX5" fmla="*/ 0 w 571500"/>
                  <a:gd name="connsiteY5" fmla="*/ 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0" h="285750">
                    <a:moveTo>
                      <a:pt x="0" y="0"/>
                    </a:moveTo>
                    <a:lnTo>
                      <a:pt x="476250" y="0"/>
                    </a:lnTo>
                    <a:lnTo>
                      <a:pt x="571500" y="95250"/>
                    </a:lnTo>
                    <a:lnTo>
                      <a:pt x="571500" y="285750"/>
                    </a:lnTo>
                    <a:lnTo>
                      <a:pt x="0" y="285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AA58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71" name="任意多边形: 形状 670">
                <a:extLst>
                  <a:ext uri="{FF2B5EF4-FFF2-40B4-BE49-F238E27FC236}">
                    <a16:creationId xmlns:a16="http://schemas.microsoft.com/office/drawing/2014/main" id="{0E4E3EC0-B025-52AB-812D-3F08DB37BCF1}"/>
                  </a:ext>
                </a:extLst>
              </p:cNvPr>
              <p:cNvSpPr/>
              <p:nvPr/>
            </p:nvSpPr>
            <p:spPr>
              <a:xfrm>
                <a:off x="1751218" y="1878622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  <a:close/>
                  </a:path>
                </a:pathLst>
              </a:custGeom>
              <a:solidFill>
                <a:srgbClr val="000000">
                  <a:alpha val="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72" name="任意多边形: 形状 671">
                <a:extLst>
                  <a:ext uri="{FF2B5EF4-FFF2-40B4-BE49-F238E27FC236}">
                    <a16:creationId xmlns:a16="http://schemas.microsoft.com/office/drawing/2014/main" id="{8A4F94A2-6CEF-4421-DE64-040D366BACD5}"/>
                  </a:ext>
                </a:extLst>
              </p:cNvPr>
              <p:cNvSpPr/>
              <p:nvPr/>
            </p:nvSpPr>
            <p:spPr>
              <a:xfrm>
                <a:off x="1751218" y="1878622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pic>
          <p:nvPicPr>
            <p:cNvPr id="673" name="图片 672">
              <a:extLst>
                <a:ext uri="{FF2B5EF4-FFF2-40B4-BE49-F238E27FC236}">
                  <a16:creationId xmlns:a16="http://schemas.microsoft.com/office/drawing/2014/main" id="{CEDEDC5B-34E7-75FC-A568-517603FD6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79730" y="1964347"/>
              <a:ext cx="552450" cy="138112"/>
            </a:xfrm>
            <a:custGeom>
              <a:avLst/>
              <a:gdLst>
                <a:gd name="connsiteX0" fmla="*/ -1 w 552450"/>
                <a:gd name="connsiteY0" fmla="*/ -1 h 138112"/>
                <a:gd name="connsiteX1" fmla="*/ 552450 w 552450"/>
                <a:gd name="connsiteY1" fmla="*/ -1 h 138112"/>
                <a:gd name="connsiteX2" fmla="*/ 552450 w 552450"/>
                <a:gd name="connsiteY2" fmla="*/ 138112 h 138112"/>
                <a:gd name="connsiteX3" fmla="*/ -1 w 552450"/>
                <a:gd name="connsiteY3" fmla="*/ 138112 h 13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138112">
                  <a:moveTo>
                    <a:pt x="-1" y="-1"/>
                  </a:moveTo>
                  <a:lnTo>
                    <a:pt x="552450" y="-1"/>
                  </a:lnTo>
                  <a:lnTo>
                    <a:pt x="552450" y="138112"/>
                  </a:lnTo>
                  <a:lnTo>
                    <a:pt x="-1" y="138112"/>
                  </a:lnTo>
                  <a:close/>
                </a:path>
              </a:pathLst>
            </a:custGeom>
          </p:spPr>
        </p:pic>
      </p:grpSp>
      <p:grpSp>
        <p:nvGrpSpPr>
          <p:cNvPr id="674" name="图形 6">
            <a:extLst>
              <a:ext uri="{FF2B5EF4-FFF2-40B4-BE49-F238E27FC236}">
                <a16:creationId xmlns:a16="http://schemas.microsoft.com/office/drawing/2014/main" id="{1D7F29C4-8088-87BF-2A5F-AE1F07C89D5E}"/>
              </a:ext>
            </a:extLst>
          </p:cNvPr>
          <p:cNvGrpSpPr/>
          <p:nvPr/>
        </p:nvGrpSpPr>
        <p:grpSpPr>
          <a:xfrm>
            <a:off x="6513718" y="1854809"/>
            <a:ext cx="666750" cy="285750"/>
            <a:chOff x="6513718" y="1854809"/>
            <a:chExt cx="666750" cy="285750"/>
          </a:xfrm>
        </p:grpSpPr>
        <p:grpSp>
          <p:nvGrpSpPr>
            <p:cNvPr id="675" name="图形 6">
              <a:extLst>
                <a:ext uri="{FF2B5EF4-FFF2-40B4-BE49-F238E27FC236}">
                  <a16:creationId xmlns:a16="http://schemas.microsoft.com/office/drawing/2014/main" id="{8CD48001-7939-355A-F377-75C140457641}"/>
                </a:ext>
              </a:extLst>
            </p:cNvPr>
            <p:cNvGrpSpPr/>
            <p:nvPr/>
          </p:nvGrpSpPr>
          <p:grpSpPr>
            <a:xfrm>
              <a:off x="6513718" y="1854809"/>
              <a:ext cx="666750" cy="285750"/>
              <a:chOff x="6513718" y="1854809"/>
              <a:chExt cx="666750" cy="285750"/>
            </a:xfrm>
          </p:grpSpPr>
          <p:sp>
            <p:nvSpPr>
              <p:cNvPr id="676" name="任意多边形: 形状 675">
                <a:extLst>
                  <a:ext uri="{FF2B5EF4-FFF2-40B4-BE49-F238E27FC236}">
                    <a16:creationId xmlns:a16="http://schemas.microsoft.com/office/drawing/2014/main" id="{12A0D4FA-4A11-1184-1A28-ED570DA7CE2B}"/>
                  </a:ext>
                </a:extLst>
              </p:cNvPr>
              <p:cNvSpPr/>
              <p:nvPr/>
            </p:nvSpPr>
            <p:spPr>
              <a:xfrm>
                <a:off x="6513718" y="1854809"/>
                <a:ext cx="666750" cy="285750"/>
              </a:xfrm>
              <a:custGeom>
                <a:avLst/>
                <a:gdLst>
                  <a:gd name="connsiteX0" fmla="*/ 0 w 666750"/>
                  <a:gd name="connsiteY0" fmla="*/ 0 h 285750"/>
                  <a:gd name="connsiteX1" fmla="*/ 571500 w 666750"/>
                  <a:gd name="connsiteY1" fmla="*/ 0 h 285750"/>
                  <a:gd name="connsiteX2" fmla="*/ 666750 w 666750"/>
                  <a:gd name="connsiteY2" fmla="*/ 95250 h 285750"/>
                  <a:gd name="connsiteX3" fmla="*/ 666750 w 666750"/>
                  <a:gd name="connsiteY3" fmla="*/ 285750 h 285750"/>
                  <a:gd name="connsiteX4" fmla="*/ 0 w 666750"/>
                  <a:gd name="connsiteY4" fmla="*/ 285750 h 285750"/>
                  <a:gd name="connsiteX5" fmla="*/ 0 w 666750"/>
                  <a:gd name="connsiteY5" fmla="*/ 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750" h="285750">
                    <a:moveTo>
                      <a:pt x="0" y="0"/>
                    </a:moveTo>
                    <a:lnTo>
                      <a:pt x="571500" y="0"/>
                    </a:lnTo>
                    <a:lnTo>
                      <a:pt x="666750" y="95250"/>
                    </a:lnTo>
                    <a:lnTo>
                      <a:pt x="666750" y="285750"/>
                    </a:lnTo>
                    <a:lnTo>
                      <a:pt x="0" y="285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AA58"/>
              </a:solidFill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77" name="任意多边形: 形状 676">
                <a:extLst>
                  <a:ext uri="{FF2B5EF4-FFF2-40B4-BE49-F238E27FC236}">
                    <a16:creationId xmlns:a16="http://schemas.microsoft.com/office/drawing/2014/main" id="{BFC40462-35F7-E5A0-3E86-B4D54B4409A6}"/>
                  </a:ext>
                </a:extLst>
              </p:cNvPr>
              <p:cNvSpPr/>
              <p:nvPr/>
            </p:nvSpPr>
            <p:spPr>
              <a:xfrm>
                <a:off x="7085218" y="1854809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  <a:close/>
                  </a:path>
                </a:pathLst>
              </a:custGeom>
              <a:solidFill>
                <a:srgbClr val="000000">
                  <a:alpha val="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  <p:sp>
            <p:nvSpPr>
              <p:cNvPr id="678" name="任意多边形: 形状 677">
                <a:extLst>
                  <a:ext uri="{FF2B5EF4-FFF2-40B4-BE49-F238E27FC236}">
                    <a16:creationId xmlns:a16="http://schemas.microsoft.com/office/drawing/2014/main" id="{AE611529-AF27-40D1-E319-3015E3272D03}"/>
                  </a:ext>
                </a:extLst>
              </p:cNvPr>
              <p:cNvSpPr/>
              <p:nvPr/>
            </p:nvSpPr>
            <p:spPr>
              <a:xfrm>
                <a:off x="7085218" y="1854809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0 w 95250"/>
                  <a:gd name="connsiteY1" fmla="*/ 95250 h 95250"/>
                  <a:gd name="connsiteX2" fmla="*/ 95250 w 95250"/>
                  <a:gd name="connsiteY2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0" y="95250"/>
                    </a:lnTo>
                    <a:lnTo>
                      <a:pt x="95250" y="9525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Noto Sans SC" panose="020B0200000000000000" pitchFamily="34" charset="-122"/>
                </a:endParaRPr>
              </a:p>
            </p:txBody>
          </p:sp>
        </p:grpSp>
        <p:pic>
          <p:nvPicPr>
            <p:cNvPr id="679" name="图片 678">
              <a:extLst>
                <a:ext uri="{FF2B5EF4-FFF2-40B4-BE49-F238E27FC236}">
                  <a16:creationId xmlns:a16="http://schemas.microsoft.com/office/drawing/2014/main" id="{635838E5-A9AB-0B0C-CB96-AD3CD5406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518480" y="1945297"/>
              <a:ext cx="647700" cy="138112"/>
            </a:xfrm>
            <a:custGeom>
              <a:avLst/>
              <a:gdLst>
                <a:gd name="connsiteX0" fmla="*/ -1 w 647700"/>
                <a:gd name="connsiteY0" fmla="*/ -1 h 138112"/>
                <a:gd name="connsiteX1" fmla="*/ 647700 w 647700"/>
                <a:gd name="connsiteY1" fmla="*/ -1 h 138112"/>
                <a:gd name="connsiteX2" fmla="*/ 647700 w 647700"/>
                <a:gd name="connsiteY2" fmla="*/ 138112 h 138112"/>
                <a:gd name="connsiteX3" fmla="*/ -1 w 647700"/>
                <a:gd name="connsiteY3" fmla="*/ 138112 h 13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138112">
                  <a:moveTo>
                    <a:pt x="-1" y="-1"/>
                  </a:moveTo>
                  <a:lnTo>
                    <a:pt x="647700" y="-1"/>
                  </a:lnTo>
                  <a:lnTo>
                    <a:pt x="647700" y="138112"/>
                  </a:lnTo>
                  <a:lnTo>
                    <a:pt x="-1" y="138112"/>
                  </a:lnTo>
                  <a:close/>
                </a:path>
              </a:pathLst>
            </a:custGeom>
          </p:spPr>
        </p:pic>
      </p:grpSp>
      <p:grpSp>
        <p:nvGrpSpPr>
          <p:cNvPr id="680" name="!!noan7">
            <a:extLst>
              <a:ext uri="{FF2B5EF4-FFF2-40B4-BE49-F238E27FC236}">
                <a16:creationId xmlns:a16="http://schemas.microsoft.com/office/drawing/2014/main" id="{E8615033-8418-479E-4FE0-1DE25B3741F3}"/>
              </a:ext>
            </a:extLst>
          </p:cNvPr>
          <p:cNvGrpSpPr/>
          <p:nvPr/>
        </p:nvGrpSpPr>
        <p:grpSpPr>
          <a:xfrm>
            <a:off x="6831186" y="2222664"/>
            <a:ext cx="31813" cy="159639"/>
            <a:chOff x="6831186" y="2222664"/>
            <a:chExt cx="31813" cy="159639"/>
          </a:xfrm>
          <a:noFill/>
        </p:grpSpPr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E4FFDB62-A3F9-C6F9-078E-7736F0BAC978}"/>
                </a:ext>
              </a:extLst>
            </p:cNvPr>
            <p:cNvSpPr/>
            <p:nvPr/>
          </p:nvSpPr>
          <p:spPr>
            <a:xfrm>
              <a:off x="6847093" y="2233333"/>
              <a:ext cx="9525" cy="138302"/>
            </a:xfrm>
            <a:custGeom>
              <a:avLst/>
              <a:gdLst>
                <a:gd name="connsiteX0" fmla="*/ 0 w 9525"/>
                <a:gd name="connsiteY0" fmla="*/ 0 h 138302"/>
                <a:gd name="connsiteX1" fmla="*/ 0 w 9525"/>
                <a:gd name="connsiteY1" fmla="*/ 73914 h 138302"/>
                <a:gd name="connsiteX2" fmla="*/ 0 w 9525"/>
                <a:gd name="connsiteY2" fmla="*/ 138303 h 13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38302">
                  <a:moveTo>
                    <a:pt x="0" y="0"/>
                  </a:moveTo>
                  <a:lnTo>
                    <a:pt x="0" y="73914"/>
                  </a:lnTo>
                  <a:lnTo>
                    <a:pt x="0" y="138303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1EF81A67-D48F-4601-0B17-F05045541D0D}"/>
                </a:ext>
              </a:extLst>
            </p:cNvPr>
            <p:cNvSpPr/>
            <p:nvPr/>
          </p:nvSpPr>
          <p:spPr>
            <a:xfrm>
              <a:off x="6831186" y="2222664"/>
              <a:ext cx="31813" cy="47625"/>
            </a:xfrm>
            <a:custGeom>
              <a:avLst/>
              <a:gdLst>
                <a:gd name="connsiteX0" fmla="*/ 31813 w 31813"/>
                <a:gd name="connsiteY0" fmla="*/ 47625 h 47625"/>
                <a:gd name="connsiteX1" fmla="*/ 15907 w 31813"/>
                <a:gd name="connsiteY1" fmla="*/ 0 h 47625"/>
                <a:gd name="connsiteX2" fmla="*/ 0 w 31813"/>
                <a:gd name="connsiteY2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31813" y="47625"/>
                  </a:moveTo>
                  <a:lnTo>
                    <a:pt x="15907" y="0"/>
                  </a:lnTo>
                  <a:lnTo>
                    <a:pt x="0" y="47625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D643DB46-6759-1367-B130-253AFA2C9102}"/>
                </a:ext>
              </a:extLst>
            </p:cNvPr>
            <p:cNvSpPr/>
            <p:nvPr/>
          </p:nvSpPr>
          <p:spPr>
            <a:xfrm>
              <a:off x="6831186" y="2334679"/>
              <a:ext cx="31813" cy="47625"/>
            </a:xfrm>
            <a:custGeom>
              <a:avLst/>
              <a:gdLst>
                <a:gd name="connsiteX0" fmla="*/ 0 w 31813"/>
                <a:gd name="connsiteY0" fmla="*/ 0 h 47625"/>
                <a:gd name="connsiteX1" fmla="*/ 15907 w 31813"/>
                <a:gd name="connsiteY1" fmla="*/ 47625 h 47625"/>
                <a:gd name="connsiteX2" fmla="*/ 31813 w 31813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13" h="47625">
                  <a:moveTo>
                    <a:pt x="0" y="0"/>
                  </a:moveTo>
                  <a:lnTo>
                    <a:pt x="15907" y="47625"/>
                  </a:lnTo>
                  <a:lnTo>
                    <a:pt x="31813" y="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grpSp>
        <p:nvGrpSpPr>
          <p:cNvPr id="684" name="!!noan6">
            <a:extLst>
              <a:ext uri="{FF2B5EF4-FFF2-40B4-BE49-F238E27FC236}">
                <a16:creationId xmlns:a16="http://schemas.microsoft.com/office/drawing/2014/main" id="{4AEB49D4-6E98-6FA3-3497-581E02684426}"/>
              </a:ext>
            </a:extLst>
          </p:cNvPr>
          <p:cNvGrpSpPr/>
          <p:nvPr/>
        </p:nvGrpSpPr>
        <p:grpSpPr>
          <a:xfrm>
            <a:off x="6822042" y="2708439"/>
            <a:ext cx="33528" cy="350520"/>
            <a:chOff x="6822042" y="2708439"/>
            <a:chExt cx="33528" cy="350520"/>
          </a:xfrm>
          <a:noFill/>
        </p:grpSpPr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289A1F6F-AC01-E810-FE7F-BCB0D2FCFA55}"/>
                </a:ext>
              </a:extLst>
            </p:cNvPr>
            <p:cNvSpPr/>
            <p:nvPr/>
          </p:nvSpPr>
          <p:spPr>
            <a:xfrm>
              <a:off x="6837472" y="2719108"/>
              <a:ext cx="2381" cy="329183"/>
            </a:xfrm>
            <a:custGeom>
              <a:avLst/>
              <a:gdLst>
                <a:gd name="connsiteX0" fmla="*/ 2381 w 2381"/>
                <a:gd name="connsiteY0" fmla="*/ 0 h 329183"/>
                <a:gd name="connsiteX1" fmla="*/ 2000 w 2381"/>
                <a:gd name="connsiteY1" fmla="*/ 159639 h 329183"/>
                <a:gd name="connsiteX2" fmla="*/ 0 w 2381"/>
                <a:gd name="connsiteY2" fmla="*/ 329184 h 3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1" h="329183">
                  <a:moveTo>
                    <a:pt x="2381" y="0"/>
                  </a:moveTo>
                  <a:lnTo>
                    <a:pt x="2000" y="159639"/>
                  </a:lnTo>
                  <a:lnTo>
                    <a:pt x="0" y="329184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487938A4-54E1-14E1-6114-B7087FA7ABE8}"/>
                </a:ext>
              </a:extLst>
            </p:cNvPr>
            <p:cNvSpPr/>
            <p:nvPr/>
          </p:nvSpPr>
          <p:spPr>
            <a:xfrm>
              <a:off x="6823851" y="2708439"/>
              <a:ext cx="31718" cy="47625"/>
            </a:xfrm>
            <a:custGeom>
              <a:avLst/>
              <a:gdLst>
                <a:gd name="connsiteX0" fmla="*/ 31718 w 31718"/>
                <a:gd name="connsiteY0" fmla="*/ 47625 h 47625"/>
                <a:gd name="connsiteX1" fmla="*/ 16002 w 31718"/>
                <a:gd name="connsiteY1" fmla="*/ 0 h 47625"/>
                <a:gd name="connsiteX2" fmla="*/ 0 w 31718"/>
                <a:gd name="connsiteY2" fmla="*/ 4753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8" h="47625">
                  <a:moveTo>
                    <a:pt x="31718" y="47625"/>
                  </a:moveTo>
                  <a:lnTo>
                    <a:pt x="16002" y="0"/>
                  </a:lnTo>
                  <a:lnTo>
                    <a:pt x="0" y="47530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C7576026-2249-404D-F3EB-B56C11BA4DAE}"/>
                </a:ext>
              </a:extLst>
            </p:cNvPr>
            <p:cNvSpPr/>
            <p:nvPr/>
          </p:nvSpPr>
          <p:spPr>
            <a:xfrm>
              <a:off x="6822042" y="3011144"/>
              <a:ext cx="31718" cy="47815"/>
            </a:xfrm>
            <a:custGeom>
              <a:avLst/>
              <a:gdLst>
                <a:gd name="connsiteX0" fmla="*/ 0 w 31718"/>
                <a:gd name="connsiteY0" fmla="*/ 0 h 47815"/>
                <a:gd name="connsiteX1" fmla="*/ 15240 w 31718"/>
                <a:gd name="connsiteY1" fmla="*/ 47816 h 47815"/>
                <a:gd name="connsiteX2" fmla="*/ 31718 w 31718"/>
                <a:gd name="connsiteY2" fmla="*/ 381 h 4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18" h="47815">
                  <a:moveTo>
                    <a:pt x="0" y="0"/>
                  </a:moveTo>
                  <a:lnTo>
                    <a:pt x="15240" y="47816"/>
                  </a:lnTo>
                  <a:lnTo>
                    <a:pt x="31718" y="381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ea typeface="Noto Sans SC" panose="020B0200000000000000" pitchFamily="34" charset="-122"/>
              </a:endParaRPr>
            </a:p>
          </p:txBody>
        </p:sp>
      </p:grpSp>
      <p:sp>
        <p:nvSpPr>
          <p:cNvPr id="688" name="!!titlered">
            <a:extLst>
              <a:ext uri="{FF2B5EF4-FFF2-40B4-BE49-F238E27FC236}">
                <a16:creationId xmlns:a16="http://schemas.microsoft.com/office/drawing/2014/main" id="{83B2E1D4-4643-6D62-35F6-D7017AC4220A}"/>
              </a:ext>
            </a:extLst>
          </p:cNvPr>
          <p:cNvSpPr/>
          <p:nvPr/>
        </p:nvSpPr>
        <p:spPr>
          <a:xfrm>
            <a:off x="6555130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689" name="!!title1">
            <a:extLst>
              <a:ext uri="{FF2B5EF4-FFF2-40B4-BE49-F238E27FC236}">
                <a16:creationId xmlns:a16="http://schemas.microsoft.com/office/drawing/2014/main" id="{E96E9D49-1609-1EDD-BFA8-ECE3A9380D93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690" name="文本框 689">
            <a:extLst>
              <a:ext uri="{FF2B5EF4-FFF2-40B4-BE49-F238E27FC236}">
                <a16:creationId xmlns:a16="http://schemas.microsoft.com/office/drawing/2014/main" id="{1D8A6F1E-2355-F79E-07C0-865395221EBE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691" name="文本框 690">
            <a:extLst>
              <a:ext uri="{FF2B5EF4-FFF2-40B4-BE49-F238E27FC236}">
                <a16:creationId xmlns:a16="http://schemas.microsoft.com/office/drawing/2014/main" id="{7A36D8AF-A1D3-9054-4346-D4B2845DCF87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692" name="文本框 691">
            <a:extLst>
              <a:ext uri="{FF2B5EF4-FFF2-40B4-BE49-F238E27FC236}">
                <a16:creationId xmlns:a16="http://schemas.microsoft.com/office/drawing/2014/main" id="{D234DFC1-4491-C329-2127-DD9020C01932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49162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4" y="1111366"/>
            <a:ext cx="4193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Noto Sans SC" panose="020B0200000000000000" pitchFamily="34" charset="-122"/>
              </a:rPr>
              <a:t>硬件接口与中断资源分配</a:t>
            </a:r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93B057C8-1BAA-30D5-27CB-A7B9A2E3CEF8}"/>
              </a:ext>
            </a:extLst>
          </p:cNvPr>
          <p:cNvSpPr/>
          <p:nvPr/>
        </p:nvSpPr>
        <p:spPr>
          <a:xfrm>
            <a:off x="6555130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5" name="!!title1">
            <a:extLst>
              <a:ext uri="{FF2B5EF4-FFF2-40B4-BE49-F238E27FC236}">
                <a16:creationId xmlns:a16="http://schemas.microsoft.com/office/drawing/2014/main" id="{0A4FD7D2-23A6-D0C0-BB43-1F45C923497A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31EE72-7117-92D7-A712-AB93492DE5E4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E2791C-9D87-91E2-63EE-76B228049F46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E0AEC1-E063-FC6E-628F-342963CDAF56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17ED959-AB1B-21F3-57B3-56FAB5086EEE}"/>
              </a:ext>
            </a:extLst>
          </p:cNvPr>
          <p:cNvSpPr txBox="1"/>
          <p:nvPr/>
        </p:nvSpPr>
        <p:spPr>
          <a:xfrm>
            <a:off x="3337225" y="4818116"/>
            <a:ext cx="7575505" cy="128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Noto Sans SC" panose="020B0200000000000000" pitchFamily="34" charset="-122"/>
              </a:rPr>
              <a:t>0</a:t>
            </a:r>
            <a:r>
              <a:rPr lang="zh-CN" altLang="en-US" dirty="0">
                <a:ea typeface="Noto Sans SC" panose="020B0200000000000000" pitchFamily="34" charset="-122"/>
              </a:rPr>
              <a:t>号</a:t>
            </a:r>
            <a:r>
              <a:rPr lang="en-US" altLang="zh-CN" dirty="0">
                <a:ea typeface="Noto Sans SC" panose="020B0200000000000000" pitchFamily="34" charset="-122"/>
              </a:rPr>
              <a:t>		——	</a:t>
            </a:r>
            <a:r>
              <a:rPr lang="zh-CN" altLang="en-US" dirty="0">
                <a:ea typeface="Noto Sans SC" panose="020B0200000000000000" pitchFamily="34" charset="-122"/>
              </a:rPr>
              <a:t>调度协程（保留）</a:t>
            </a:r>
            <a:endParaRPr lang="en-US" altLang="zh-CN" dirty="0">
              <a:ea typeface="Noto Sans SC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Noto Sans SC" panose="020B0200000000000000" pitchFamily="34" charset="-122"/>
              </a:rPr>
              <a:t>1-31</a:t>
            </a:r>
            <a:r>
              <a:rPr lang="zh-CN" altLang="en-US" dirty="0">
                <a:ea typeface="Noto Sans SC" panose="020B0200000000000000" pitchFamily="34" charset="-122"/>
              </a:rPr>
              <a:t>号</a:t>
            </a:r>
            <a:r>
              <a:rPr lang="en-US" altLang="zh-CN" dirty="0">
                <a:ea typeface="Noto Sans SC" panose="020B0200000000000000" pitchFamily="34" charset="-122"/>
              </a:rPr>
              <a:t>		——	</a:t>
            </a:r>
            <a:r>
              <a:rPr lang="zh-CN" altLang="en-US" dirty="0">
                <a:ea typeface="Noto Sans SC" panose="020B0200000000000000" pitchFamily="34" charset="-122"/>
              </a:rPr>
              <a:t>工作协程（先来先服务策略）</a:t>
            </a:r>
            <a:endParaRPr lang="en-US" altLang="zh-CN" dirty="0">
              <a:ea typeface="Noto Sans SC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Noto Sans SC" panose="020B0200000000000000" pitchFamily="34" charset="-122"/>
              </a:rPr>
              <a:t>复用</a:t>
            </a:r>
            <a:r>
              <a:rPr lang="en-US" altLang="zh-CN" dirty="0">
                <a:ea typeface="Noto Sans SC" panose="020B0200000000000000" pitchFamily="34" charset="-122"/>
              </a:rPr>
              <a:t>		——	</a:t>
            </a:r>
            <a:r>
              <a:rPr lang="zh-CN" altLang="en-US" dirty="0">
                <a:ea typeface="Noto Sans SC" panose="020B0200000000000000" pitchFamily="34" charset="-122"/>
              </a:rPr>
              <a:t>未申请到中断向量的工作协程</a:t>
            </a:r>
            <a:endParaRPr lang="en-US" altLang="zh-CN" dirty="0">
              <a:ea typeface="Noto Sans SC" panose="020B0200000000000000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AA3B9FE-1E9F-FCB7-63CB-1D520242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66953"/>
              </p:ext>
            </p:extLst>
          </p:nvPr>
        </p:nvGraphicFramePr>
        <p:xfrm>
          <a:off x="1855497" y="1988008"/>
          <a:ext cx="8128002" cy="64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0100582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246519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160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18244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5126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63108348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1" dirty="0"/>
                        <a:t>0</a:t>
                      </a:r>
                      <a:endParaRPr lang="zh-CN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95714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2BE98E4-FC45-30BA-0F2E-D1893AE7B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128184"/>
              </p:ext>
            </p:extLst>
          </p:nvPr>
        </p:nvGraphicFramePr>
        <p:xfrm>
          <a:off x="1855497" y="3403062"/>
          <a:ext cx="8128002" cy="64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0100582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246519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160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18244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95126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63108348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95714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7F0F310D-CA29-2BFC-EAEC-FA5A80D9762B}"/>
              </a:ext>
            </a:extLst>
          </p:cNvPr>
          <p:cNvSpPr txBox="1"/>
          <p:nvPr/>
        </p:nvSpPr>
        <p:spPr>
          <a:xfrm>
            <a:off x="297877" y="2088212"/>
            <a:ext cx="1619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ea typeface="Noto Sans SC" panose="020B0200000000000000" pitchFamily="34" charset="-122"/>
              </a:rPr>
              <a:t>中断向量号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C75525-82B2-442C-3A75-665D067B4663}"/>
              </a:ext>
            </a:extLst>
          </p:cNvPr>
          <p:cNvSpPr txBox="1"/>
          <p:nvPr/>
        </p:nvSpPr>
        <p:spPr>
          <a:xfrm>
            <a:off x="346596" y="3450751"/>
            <a:ext cx="1521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ea typeface="Noto Sans SC" panose="020B0200000000000000" pitchFamily="34" charset="-122"/>
              </a:rPr>
              <a:t>协程</a:t>
            </a:r>
            <a:r>
              <a:rPr lang="en-US" altLang="zh-CN" b="1" dirty="0"/>
              <a:t>id</a:t>
            </a:r>
            <a:endParaRPr lang="zh-CN" altLang="en-US" b="1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0F090E-FDBA-15D4-3D36-53B029189BB3}"/>
              </a:ext>
            </a:extLst>
          </p:cNvPr>
          <p:cNvCxnSpPr/>
          <p:nvPr/>
        </p:nvCxnSpPr>
        <p:spPr>
          <a:xfrm flipV="1">
            <a:off x="2543119" y="2723177"/>
            <a:ext cx="0" cy="5539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E167E74-E62C-FC83-E017-74EAFFA08540}"/>
              </a:ext>
            </a:extLst>
          </p:cNvPr>
          <p:cNvCxnSpPr>
            <a:cxnSpLocks/>
          </p:cNvCxnSpPr>
          <p:nvPr/>
        </p:nvCxnSpPr>
        <p:spPr>
          <a:xfrm flipV="1">
            <a:off x="3856874" y="2723177"/>
            <a:ext cx="2698256" cy="5539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038683A-46D1-7ACE-62E9-CC4151FA83C6}"/>
              </a:ext>
            </a:extLst>
          </p:cNvPr>
          <p:cNvCxnSpPr>
            <a:cxnSpLocks/>
          </p:cNvCxnSpPr>
          <p:nvPr/>
        </p:nvCxnSpPr>
        <p:spPr>
          <a:xfrm flipH="1" flipV="1">
            <a:off x="5312864" y="2723177"/>
            <a:ext cx="1242266" cy="61293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77E5581-4697-F72E-C2C9-42E252019B70}"/>
              </a:ext>
            </a:extLst>
          </p:cNvPr>
          <p:cNvCxnSpPr>
            <a:cxnSpLocks/>
          </p:cNvCxnSpPr>
          <p:nvPr/>
        </p:nvCxnSpPr>
        <p:spPr>
          <a:xfrm flipH="1" flipV="1">
            <a:off x="2669781" y="2761914"/>
            <a:ext cx="6701111" cy="51524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CAC876B-21F9-EE65-7827-3087FBFBCF38}"/>
              </a:ext>
            </a:extLst>
          </p:cNvPr>
          <p:cNvSpPr txBox="1"/>
          <p:nvPr/>
        </p:nvSpPr>
        <p:spPr>
          <a:xfrm>
            <a:off x="4682789" y="4292289"/>
            <a:ext cx="6097112" cy="417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ea typeface="Noto Sans SC" panose="020B0200000000000000" pitchFamily="34" charset="-122"/>
              </a:rPr>
              <a:t>基于位图的中断向量分配</a:t>
            </a:r>
            <a:endParaRPr lang="en-US" altLang="zh-CN" sz="1600" b="1" dirty="0">
              <a:ea typeface="Noto Sans SC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2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4" y="1111366"/>
            <a:ext cx="292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Noto Sans SC" panose="020B0200000000000000" pitchFamily="34" charset="-122"/>
              </a:rPr>
              <a:t>中断注册机制对比</a:t>
            </a:r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507CDA04-EAA6-6A07-3DED-4F3075BC6F3A}"/>
              </a:ext>
            </a:extLst>
          </p:cNvPr>
          <p:cNvSpPr/>
          <p:nvPr/>
        </p:nvSpPr>
        <p:spPr>
          <a:xfrm>
            <a:off x="6555130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5" name="!!title1">
            <a:extLst>
              <a:ext uri="{FF2B5EF4-FFF2-40B4-BE49-F238E27FC236}">
                <a16:creationId xmlns:a16="http://schemas.microsoft.com/office/drawing/2014/main" id="{1562C54E-FBB4-7A6B-0CC6-AA194279980F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7DC6E3-7ECB-9E22-1844-6D6095B77DEF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030531-DB01-B665-EFC5-DE4BD849BC64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90F8B6-672F-3BCF-F405-558C0449F179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EFE353-35AF-D07A-E18F-65363CE3E0B7}"/>
              </a:ext>
            </a:extLst>
          </p:cNvPr>
          <p:cNvSpPr txBox="1"/>
          <p:nvPr/>
        </p:nvSpPr>
        <p:spPr>
          <a:xfrm>
            <a:off x="300844" y="2488253"/>
            <a:ext cx="5134472" cy="307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dirty="0">
                <a:ea typeface="Noto Sans SC" panose="020B0200000000000000" pitchFamily="34" charset="-122"/>
              </a:rPr>
              <a:t>“</a:t>
            </a:r>
            <a:r>
              <a:rPr lang="zh-CN" altLang="en-US" sz="2000" b="1" dirty="0">
                <a:ea typeface="Noto Sans SC" panose="020B0200000000000000" pitchFamily="34" charset="-122"/>
              </a:rPr>
              <a:t>单次绑定</a:t>
            </a:r>
            <a:r>
              <a:rPr lang="zh-CN" altLang="en-US" sz="2000" dirty="0">
                <a:ea typeface="Noto Sans SC" panose="020B0200000000000000" pitchFamily="34" charset="-122"/>
              </a:rPr>
              <a:t>机制”：每当协程因中断事件被唤醒后，需要重新注册中断接收能力。</a:t>
            </a:r>
          </a:p>
          <a:p>
            <a:pPr marL="342900" indent="-342900">
              <a:lnSpc>
                <a:spcPct val="200000"/>
              </a:lnSpc>
              <a:buClr>
                <a:schemeClr val="bg2">
                  <a:lumMod val="50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000" dirty="0">
                <a:ea typeface="Noto Sans SC" panose="020B0200000000000000" pitchFamily="34" charset="-122"/>
              </a:rPr>
              <a:t>“</a:t>
            </a:r>
            <a:r>
              <a:rPr lang="zh-CN" altLang="en-US" sz="2000" b="1" dirty="0">
                <a:ea typeface="Noto Sans SC" panose="020B0200000000000000" pitchFamily="34" charset="-122"/>
              </a:rPr>
              <a:t>持久绑定</a:t>
            </a:r>
            <a:r>
              <a:rPr lang="zh-CN" altLang="en-US" sz="2000" dirty="0">
                <a:ea typeface="Noto Sans SC" panose="020B0200000000000000" pitchFamily="34" charset="-122"/>
              </a:rPr>
              <a:t>机制”：通过设置注册参数中的特定标志位，实现中断向量的保留与复用，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5880431C-D19B-3B43-3DAB-402A60310C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0914203"/>
              </p:ext>
            </p:extLst>
          </p:nvPr>
        </p:nvGraphicFramePr>
        <p:xfrm>
          <a:off x="5785254" y="1573031"/>
          <a:ext cx="5821927" cy="4738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8948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5" y="1031278"/>
            <a:ext cx="235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Noto Sans SC" panose="020B0200000000000000" pitchFamily="34" charset="-122"/>
              </a:rPr>
              <a:t>缓冲区逻辑优化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7C88D4DE-820C-06F1-F928-D9FBA1DC0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938" y="1573031"/>
            <a:ext cx="5882182" cy="4580814"/>
          </a:xfrm>
          <a:prstGeom prst="rect">
            <a:avLst/>
          </a:prstGeom>
        </p:spPr>
      </p:pic>
      <p:sp>
        <p:nvSpPr>
          <p:cNvPr id="10" name="!!titlered">
            <a:extLst>
              <a:ext uri="{FF2B5EF4-FFF2-40B4-BE49-F238E27FC236}">
                <a16:creationId xmlns:a16="http://schemas.microsoft.com/office/drawing/2014/main" id="{71AA610A-412C-17E5-BBD1-D8F5FB904471}"/>
              </a:ext>
            </a:extLst>
          </p:cNvPr>
          <p:cNvSpPr/>
          <p:nvPr/>
        </p:nvSpPr>
        <p:spPr>
          <a:xfrm>
            <a:off x="6555130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13" name="!!title1">
            <a:extLst>
              <a:ext uri="{FF2B5EF4-FFF2-40B4-BE49-F238E27FC236}">
                <a16:creationId xmlns:a16="http://schemas.microsoft.com/office/drawing/2014/main" id="{664B0976-EFD2-A350-4C46-28AFD2AC6D3A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083FE1-D0C4-3835-ED38-07E1504F5F65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D1F384-627C-51E5-4F6C-0BA3A387C5DD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43B1AB-459E-3A9C-E2F9-DC1ED5828000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FE4F06-6FCF-D89A-C20C-B65D79488444}"/>
              </a:ext>
            </a:extLst>
          </p:cNvPr>
          <p:cNvSpPr txBox="1"/>
          <p:nvPr/>
        </p:nvSpPr>
        <p:spPr>
          <a:xfrm>
            <a:off x="7190940" y="1492943"/>
            <a:ext cx="4193001" cy="4613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ea typeface="Noto Sans SC" panose="020B0200000000000000" pitchFamily="34" charset="-122"/>
              </a:rPr>
              <a:t>结构修改</a:t>
            </a:r>
            <a:endParaRPr lang="en-US" altLang="zh-CN" b="1" dirty="0">
              <a:ea typeface="Noto Sans SC" panose="020B02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Noto Sans SC" panose="020B0200000000000000" pitchFamily="34" charset="-122"/>
              </a:rPr>
              <a:t>增加了索引队列与索引分配器</a:t>
            </a:r>
            <a:endParaRPr lang="en-US" altLang="zh-CN" dirty="0">
              <a:ea typeface="Noto Sans SC" panose="020B02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Noto Sans SC" panose="020B0200000000000000" pitchFamily="34" charset="-122"/>
              </a:rPr>
              <a:t>IPC</a:t>
            </a:r>
            <a:r>
              <a:rPr lang="zh-CN" altLang="en-US" dirty="0">
                <a:ea typeface="Noto Sans SC" panose="020B0200000000000000" pitchFamily="34" charset="-122"/>
              </a:rPr>
              <a:t>消息中增加中断向量字段</a:t>
            </a:r>
            <a:endParaRPr lang="en-US" altLang="zh-CN" dirty="0">
              <a:ea typeface="Noto Sans SC" panose="020B02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Noto Sans SC" panose="020B0200000000000000" pitchFamily="34" charset="-122"/>
              </a:rPr>
              <a:t>将数据区改为数组实现</a:t>
            </a:r>
            <a:endParaRPr lang="en-US" altLang="zh-CN" dirty="0">
              <a:ea typeface="Noto Sans SC" panose="020B02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ea typeface="Noto Sans SC" panose="020B0200000000000000" pitchFamily="34" charset="-122"/>
              </a:rPr>
              <a:t>读取流程</a:t>
            </a:r>
            <a:endParaRPr lang="en-US" altLang="zh-CN" b="1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ea typeface="Noto Sans SC" panose="020B0200000000000000" pitchFamily="34" charset="-122"/>
              </a:rPr>
              <a:t>用户态工作协程申请索引号</a:t>
            </a:r>
            <a:endParaRPr lang="en-US" altLang="zh-CN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ea typeface="Noto Sans SC" panose="020B0200000000000000" pitchFamily="34" charset="-122"/>
              </a:rPr>
              <a:t>根据索引号在数据区写入消息，索引号入队</a:t>
            </a:r>
            <a:endParaRPr lang="en-US" altLang="zh-CN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ea typeface="Noto Sans SC" panose="020B0200000000000000" pitchFamily="34" charset="-122"/>
              </a:rPr>
              <a:t>内核协程从队列中获取索引号，将回复消息写入原处。</a:t>
            </a:r>
            <a:endParaRPr lang="en-US" altLang="zh-CN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ea typeface="Noto Sans SC" panose="020B0200000000000000" pitchFamily="34" charset="-122"/>
              </a:rPr>
              <a:t>根据中断向量判断是否将索引号入队</a:t>
            </a:r>
            <a:endParaRPr lang="en-US" altLang="zh-CN" dirty="0">
              <a:ea typeface="Noto Sans SC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99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第三部分 ▷▷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172" y="2615246"/>
            <a:ext cx="7197752" cy="81375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实验与评估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2977950-DB53-4173-9011-DCA663AD8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测试环境说明</a:t>
            </a:r>
            <a:endParaRPr lang="en-US" altLang="zh-CN" dirty="0"/>
          </a:p>
          <a:p>
            <a:r>
              <a:rPr lang="zh-CN" altLang="en-US" dirty="0"/>
              <a:t>功能测试</a:t>
            </a:r>
          </a:p>
          <a:p>
            <a:r>
              <a:rPr lang="zh-CN" altLang="en-US" dirty="0"/>
              <a:t>性能测试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ADD8D0-8287-4921-9177-230EA04F2C62}"/>
              </a:ext>
            </a:extLst>
          </p:cNvPr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  <a:gd name="connsiteX0" fmla="*/ 511261 w 511261"/>
              <a:gd name="connsiteY0" fmla="*/ 193259 h 193259"/>
              <a:gd name="connsiteX1" fmla="*/ 232301 w 511261"/>
              <a:gd name="connsiteY1" fmla="*/ 0 h 193259"/>
              <a:gd name="connsiteX2" fmla="*/ 229919 w 511261"/>
              <a:gd name="connsiteY2" fmla="*/ 193259 h 193259"/>
              <a:gd name="connsiteX3" fmla="*/ 0 w 511261"/>
              <a:gd name="connsiteY3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ea typeface="Noto Sans SC" panose="020B0200000000000000" pitchFamily="34" charset="-122"/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370C460-24EB-4B65-9712-35D099499EFA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9370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5" y="1111366"/>
            <a:ext cx="2355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ea typeface="Noto Sans SC" panose="020B0200000000000000" pitchFamily="34" charset="-122"/>
              </a:rPr>
              <a:t>测试环境说明</a:t>
            </a:r>
            <a:endParaRPr lang="en-US" altLang="zh-CN" sz="2600" b="1" dirty="0">
              <a:ea typeface="Noto Sans SC" panose="020B0200000000000000" pitchFamily="34" charset="-122"/>
            </a:endParaRPr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7B89AA66-ADC6-455D-CF69-E706063B3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005010"/>
              </p:ext>
            </p:extLst>
          </p:nvPr>
        </p:nvGraphicFramePr>
        <p:xfrm>
          <a:off x="588325" y="2246962"/>
          <a:ext cx="3480336" cy="3659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环境项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参数</a:t>
                      </a:r>
                      <a:r>
                        <a:rPr lang="en-US" altLang="zh-CN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/</a:t>
                      </a:r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型号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CPU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AMD Ryzen 7 5800H with Radeon Graphics 3.20 GHz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8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操作系统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Windows 11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专业版 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build 26100.3915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8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系统架构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x86_64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8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内存大小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32 GB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392D05B9-A433-6514-A9C5-676B361E8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21791"/>
              </p:ext>
            </p:extLst>
          </p:nvPr>
        </p:nvGraphicFramePr>
        <p:xfrm>
          <a:off x="4414828" y="2246962"/>
          <a:ext cx="3480336" cy="37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环境项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参数</a:t>
                      </a:r>
                      <a:r>
                        <a:rPr lang="en-US" altLang="zh-CN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/</a:t>
                      </a:r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型号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虚拟机软件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VMware® Workstation 17 Pro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虚拟机版本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17.5.0 build-22583795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42761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虚拟机操作系统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Ubuntu 24.04.1 LTS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5903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虚拟机内核版本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Linux 6.11.0-25-generic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虚拟机核心数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4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核心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内存大小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8GB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8450BFE3-8769-8468-BD36-7E17119DA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359742"/>
              </p:ext>
            </p:extLst>
          </p:nvPr>
        </p:nvGraphicFramePr>
        <p:xfrm>
          <a:off x="8241331" y="2246962"/>
          <a:ext cx="3480336" cy="37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环境项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参数</a:t>
                      </a:r>
                      <a:r>
                        <a:rPr lang="en-US" altLang="zh-CN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/</a:t>
                      </a:r>
                      <a:r>
                        <a:rPr lang="zh-CN" altLang="en-US" sz="1800" spc="300" dirty="0">
                          <a:solidFill>
                            <a:schemeClr val="accent1"/>
                          </a:solidFill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型号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开发板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oto Sans SC" panose="020B0200000000000000" pitchFamily="34" charset="-122"/>
                        <a:ea typeface="Noto Sans SC" panose="020B0200000000000000" pitchFamily="34" charset="-122"/>
                      </a:endParaRP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Noto Sans SC" panose="020B0200000000000000" pitchFamily="34" charset="-122"/>
                          <a:cs typeface="+mn-cs"/>
                        </a:rPr>
                        <a:t>AXU15EG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oto Sans SC" panose="020B0200000000000000" pitchFamily="34" charset="-122"/>
                        <a:ea typeface="Noto Sans SC" panose="020B0200000000000000" pitchFamily="34" charset="-122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核心数量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oto Sans SC" panose="020B0200000000000000" pitchFamily="34" charset="-122"/>
                        <a:ea typeface="Noto Sans SC" panose="020B0200000000000000" pitchFamily="34" charset="-122"/>
                      </a:endParaRP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核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oto Sans SC" panose="020B0200000000000000" pitchFamily="34" charset="-122"/>
                        <a:ea typeface="Noto Sans SC" panose="020B0200000000000000" pitchFamily="34" charset="-122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08737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频率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100 MHz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Noto Sans SC" panose="020B0200000000000000" pitchFamily="34" charset="-122"/>
                        <a:ea typeface="Noto Sans SC" panose="020B0200000000000000" pitchFamily="34" charset="-122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L2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缓存大小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2 MB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内存大小</a:t>
                      </a:r>
                    </a:p>
                  </a:txBody>
                  <a:tcPr marL="5443" marR="5443" marT="5443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SC" panose="020B0200000000000000" pitchFamily="34" charset="-122"/>
                          <a:ea typeface="Noto Sans SC" panose="020B0200000000000000" pitchFamily="34" charset="-122"/>
                        </a:rPr>
                        <a:t>2 GB</a:t>
                      </a:r>
                    </a:p>
                  </a:txBody>
                  <a:tcPr marL="5443" marR="5443" marT="544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B99A96A9-565E-414A-9368-D372FF40C590}"/>
              </a:ext>
            </a:extLst>
          </p:cNvPr>
          <p:cNvSpPr txBox="1"/>
          <p:nvPr/>
        </p:nvSpPr>
        <p:spPr>
          <a:xfrm>
            <a:off x="576741" y="1739220"/>
            <a:ext cx="235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4"/>
                </a:solidFill>
                <a:ea typeface="Noto Sans SC" panose="020B0200000000000000" pitchFamily="34" charset="-122"/>
              </a:rPr>
              <a:t>▼</a:t>
            </a:r>
            <a:r>
              <a:rPr lang="zh-CN" altLang="en-US" dirty="0">
                <a:ea typeface="Noto Sans SC" panose="020B0200000000000000" pitchFamily="34" charset="-122"/>
              </a:rPr>
              <a:t> 宿主机环境配置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B3E304A-AE67-9AE4-47DB-074BC49EB9F2}"/>
              </a:ext>
            </a:extLst>
          </p:cNvPr>
          <p:cNvSpPr txBox="1"/>
          <p:nvPr/>
        </p:nvSpPr>
        <p:spPr>
          <a:xfrm>
            <a:off x="4409036" y="1739220"/>
            <a:ext cx="235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4"/>
                </a:solidFill>
                <a:ea typeface="Noto Sans SC" panose="020B0200000000000000" pitchFamily="34" charset="-122"/>
              </a:rPr>
              <a:t>▼</a:t>
            </a:r>
            <a:r>
              <a:rPr lang="zh-CN" altLang="en-US" dirty="0">
                <a:ea typeface="Noto Sans SC" panose="020B0200000000000000" pitchFamily="34" charset="-122"/>
              </a:rPr>
              <a:t> 虚拟机环境配置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7B64E72-3262-3D20-6707-95F2FE3CD10C}"/>
              </a:ext>
            </a:extLst>
          </p:cNvPr>
          <p:cNvSpPr txBox="1"/>
          <p:nvPr/>
        </p:nvSpPr>
        <p:spPr>
          <a:xfrm>
            <a:off x="8241331" y="1739220"/>
            <a:ext cx="235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4"/>
                </a:solidFill>
                <a:ea typeface="Noto Sans SC" panose="020B0200000000000000" pitchFamily="34" charset="-122"/>
              </a:rPr>
              <a:t>▼</a:t>
            </a:r>
            <a:r>
              <a:rPr lang="zh-CN" altLang="en-US" dirty="0">
                <a:ea typeface="Noto Sans SC" panose="020B0200000000000000" pitchFamily="34" charset="-122"/>
              </a:rPr>
              <a:t> </a:t>
            </a:r>
            <a:r>
              <a:rPr lang="en-US" altLang="zh-CN" dirty="0">
                <a:ea typeface="Noto Sans SC" panose="020B0200000000000000" pitchFamily="34" charset="-122"/>
              </a:rPr>
              <a:t>FPGA</a:t>
            </a:r>
            <a:r>
              <a:rPr lang="zh-CN" altLang="en-US" dirty="0">
                <a:ea typeface="Noto Sans SC" panose="020B0200000000000000" pitchFamily="34" charset="-122"/>
              </a:rPr>
              <a:t>开发板配置</a:t>
            </a:r>
          </a:p>
        </p:txBody>
      </p:sp>
      <p:sp>
        <p:nvSpPr>
          <p:cNvPr id="48" name="!!titlered">
            <a:extLst>
              <a:ext uri="{FF2B5EF4-FFF2-40B4-BE49-F238E27FC236}">
                <a16:creationId xmlns:a16="http://schemas.microsoft.com/office/drawing/2014/main" id="{4C0592CB-D54C-893E-8351-A2B607F0437B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49" name="!!title1">
            <a:extLst>
              <a:ext uri="{FF2B5EF4-FFF2-40B4-BE49-F238E27FC236}">
                <a16:creationId xmlns:a16="http://schemas.microsoft.com/office/drawing/2014/main" id="{E8083265-80AC-9326-C9B4-46D898F65C2B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9075AC8-26D6-96E3-69D9-76082E6E13AD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1B1BEB1-76D8-72BA-7056-C621ACA53CAF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45C2662-9819-8DB3-9592-F35B010B54C6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937369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B3B79892-01D3-D75D-150D-D04A20903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10"/>
          <a:stretch/>
        </p:blipFill>
        <p:spPr>
          <a:xfrm>
            <a:off x="431646" y="2617583"/>
            <a:ext cx="4350657" cy="18764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5" y="1111366"/>
            <a:ext cx="2355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ea typeface="Noto Sans SC" panose="020B0200000000000000" pitchFamily="34" charset="-122"/>
              </a:rPr>
              <a:t>功能测试</a:t>
            </a:r>
            <a:endParaRPr lang="en-US" altLang="zh-CN" sz="2600" b="1" dirty="0">
              <a:ea typeface="Noto Sans SC" panose="020B02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4472209-4B5D-26CB-DA4E-6D39EE94D23B}"/>
              </a:ext>
            </a:extLst>
          </p:cNvPr>
          <p:cNvSpPr txBox="1"/>
          <p:nvPr/>
        </p:nvSpPr>
        <p:spPr>
          <a:xfrm>
            <a:off x="431646" y="4791904"/>
            <a:ext cx="4971143" cy="1044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ea typeface="Noto Sans SC" panose="020B0200000000000000" pitchFamily="34" charset="-122"/>
              </a:rPr>
              <a:t>模拟线程申请一个就绪队列后，将若干数量的任务句柄入队并出队，测试用户线程线程使用硬件能力是否正常。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D5F621B-D5F5-C352-23A0-0A11AC41810A}"/>
              </a:ext>
            </a:extLst>
          </p:cNvPr>
          <p:cNvSpPr txBox="1"/>
          <p:nvPr/>
        </p:nvSpPr>
        <p:spPr>
          <a:xfrm>
            <a:off x="394915" y="1814105"/>
            <a:ext cx="2373923" cy="505582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TAIC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4AE13B8-A490-2BD7-F957-8A9739022832}"/>
              </a:ext>
            </a:extLst>
          </p:cNvPr>
          <p:cNvSpPr txBox="1"/>
          <p:nvPr/>
        </p:nvSpPr>
        <p:spPr>
          <a:xfrm>
            <a:off x="6329275" y="4686485"/>
            <a:ext cx="5131414" cy="14049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ea typeface="Noto Sans SC" panose="020B0200000000000000" pitchFamily="34" charset="-122"/>
              </a:rPr>
              <a:t>模拟用户协程申请缓冲区索引并写入数据，内核服务协程从缓冲区读取数据并进行回复。测试缓冲区的索引分配和数据读写是否正常。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EB7553-2475-224C-10BE-CB87D0E5B0A7}"/>
              </a:ext>
            </a:extLst>
          </p:cNvPr>
          <p:cNvSpPr txBox="1"/>
          <p:nvPr/>
        </p:nvSpPr>
        <p:spPr>
          <a:xfrm>
            <a:off x="6235546" y="1814105"/>
            <a:ext cx="2373923" cy="505582"/>
          </a:xfrm>
          <a:prstGeom prst="rect">
            <a:avLst/>
          </a:prstGeom>
          <a:solidFill>
            <a:srgbClr val="A13F0B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缓冲区读写测试</a:t>
            </a:r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B0613BF3-10C7-16D0-08EB-FEF828B7DDB0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5" name="!!title1">
            <a:extLst>
              <a:ext uri="{FF2B5EF4-FFF2-40B4-BE49-F238E27FC236}">
                <a16:creationId xmlns:a16="http://schemas.microsoft.com/office/drawing/2014/main" id="{BB178BDB-487A-EB4D-F7B4-A57821815B46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0FB870-E449-F8F1-AACB-A5074D0D589E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6F240D-696D-AF14-68CA-34196DCD44F5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3D4D3B-3059-1113-AB66-0972AD9CFEBC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pic>
        <p:nvPicPr>
          <p:cNvPr id="13" name="图片 12" descr="图形用户界面, 文本&#10;&#10;AI 生成的内容可能不正确。">
            <a:extLst>
              <a:ext uri="{FF2B5EF4-FFF2-40B4-BE49-F238E27FC236}">
                <a16:creationId xmlns:a16="http://schemas.microsoft.com/office/drawing/2014/main" id="{A3EF4B75-FF46-EDD6-4A49-6E24EFF66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607" y="2789033"/>
            <a:ext cx="52387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2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8" y="2949718"/>
            <a:ext cx="11160124" cy="166007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4400" spc="200" dirty="0"/>
              <a:t>ReL4 </a:t>
            </a:r>
            <a:r>
              <a:rPr lang="zh-CN" altLang="en-US" sz="4400" spc="200" dirty="0"/>
              <a:t>中基于硬件加速的</a:t>
            </a:r>
            <a:br>
              <a:rPr lang="en-US" altLang="zh-CN" sz="4400" spc="200" dirty="0"/>
            </a:br>
            <a:r>
              <a:rPr lang="zh-CN" altLang="en-US" sz="4400" spc="600" dirty="0"/>
              <a:t>异步系统调用的设计与实现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2141361" y="5326017"/>
            <a:ext cx="7909277" cy="381323"/>
          </a:xfrm>
        </p:spPr>
        <p:txBody>
          <a:bodyPr/>
          <a:lstStyle/>
          <a:p>
            <a:r>
              <a:rPr lang="zh-CN" altLang="en-US" sz="1600" dirty="0">
                <a:latin typeface="Noto Sans SC" panose="020B0200000000000000" pitchFamily="34" charset="-122"/>
              </a:rPr>
              <a:t>答辩人：王菁芃　　　导　师：陆慧梅　　　时间：</a:t>
            </a:r>
            <a:fld id="{DFF7108A-04D0-404E-9D44-4DF45664CBC8}" type="datetime1">
              <a:rPr lang="zh-CN" altLang="en-US" sz="1600" smtClean="0">
                <a:latin typeface="Noto Sans SC" panose="020B0200000000000000" pitchFamily="34" charset="-122"/>
              </a:rPr>
              <a:t>2025/5/30</a:t>
            </a:fld>
            <a:endParaRPr lang="en-US" altLang="zh-CN" sz="1600" dirty="0">
              <a:latin typeface="Noto Sans SC" panose="020B02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CF136D-642E-0060-2AA0-9B7FEC2EDB95}"/>
              </a:ext>
            </a:extLst>
          </p:cNvPr>
          <p:cNvSpPr txBox="1"/>
          <p:nvPr/>
        </p:nvSpPr>
        <p:spPr>
          <a:xfrm>
            <a:off x="148669" y="5996909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E16721C-495A-DA02-211B-5EA76417EB5E}"/>
              </a:ext>
            </a:extLst>
          </p:cNvPr>
          <p:cNvGrpSpPr/>
          <p:nvPr/>
        </p:nvGrpSpPr>
        <p:grpSpPr>
          <a:xfrm>
            <a:off x="10243449" y="6305625"/>
            <a:ext cx="1629576" cy="198576"/>
            <a:chOff x="10272478" y="6308389"/>
            <a:chExt cx="1629576" cy="19857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19DB929-7EAA-3E31-26BE-A30964521F28}"/>
                </a:ext>
              </a:extLst>
            </p:cNvPr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D0781AB9-CC92-AE7D-F9A1-62D77A04C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FA126FB9-4B78-5F07-7AC6-5253AA965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B6E257DA-C454-7FE0-C8DC-437E7266D2B4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29" name="Freeform 7">
                  <a:extLst>
                    <a:ext uri="{FF2B5EF4-FFF2-40B4-BE49-F238E27FC236}">
                      <a16:creationId xmlns:a16="http://schemas.microsoft.com/office/drawing/2014/main" id="{C985CD09-2E33-B2E4-E983-26FC7A794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0" name="Freeform 8">
                  <a:extLst>
                    <a:ext uri="{FF2B5EF4-FFF2-40B4-BE49-F238E27FC236}">
                      <a16:creationId xmlns:a16="http://schemas.microsoft.com/office/drawing/2014/main" id="{391F6FE3-455F-87F4-DBC2-C7D0B38A9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E3234C73-4A17-03D5-21C2-7FC78F2365B6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26" name="Freeform 15">
                  <a:extLst>
                    <a:ext uri="{FF2B5EF4-FFF2-40B4-BE49-F238E27FC236}">
                      <a16:creationId xmlns:a16="http://schemas.microsoft.com/office/drawing/2014/main" id="{90DC84F5-4447-14B1-3ED9-F4AF5189D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7" name="Freeform 16">
                  <a:extLst>
                    <a:ext uri="{FF2B5EF4-FFF2-40B4-BE49-F238E27FC236}">
                      <a16:creationId xmlns:a16="http://schemas.microsoft.com/office/drawing/2014/main" id="{973460E5-A85F-84C6-2929-D100D24DB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8" name="Freeform 17">
                  <a:extLst>
                    <a:ext uri="{FF2B5EF4-FFF2-40B4-BE49-F238E27FC236}">
                      <a16:creationId xmlns:a16="http://schemas.microsoft.com/office/drawing/2014/main" id="{4B610ED3-B159-F6AC-F443-F01A2A953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FBDDDA8-1C40-51B4-83EB-BA1394515ADD}"/>
                </a:ext>
              </a:extLst>
            </p:cNvPr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50C4EB3-8787-4E3F-8D2F-AD6D80E50BDA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20" name="Freeform 9">
                  <a:extLst>
                    <a:ext uri="{FF2B5EF4-FFF2-40B4-BE49-F238E27FC236}">
                      <a16:creationId xmlns:a16="http://schemas.microsoft.com/office/drawing/2014/main" id="{830A1762-A334-1654-AE25-CB96EEFC1C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1" name="Freeform 10">
                  <a:extLst>
                    <a:ext uri="{FF2B5EF4-FFF2-40B4-BE49-F238E27FC236}">
                      <a16:creationId xmlns:a16="http://schemas.microsoft.com/office/drawing/2014/main" id="{F8A0C587-D658-D4E0-D8E9-80439E6234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B21254B-34DD-DF5F-EF8C-1A1E49C15B63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77AD3F20-529B-BFE6-1A55-84F67DFE2B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8A2BF0B4-F7B8-75B5-0630-CC14C9034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F68B6392-3D8F-6907-0B11-F54D244B6D61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15" name="Freeform 18">
                  <a:extLst>
                    <a:ext uri="{FF2B5EF4-FFF2-40B4-BE49-F238E27FC236}">
                      <a16:creationId xmlns:a16="http://schemas.microsoft.com/office/drawing/2014/main" id="{34F9701F-70B3-AB38-8F20-CD5C66EC0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6" name="Freeform 19">
                  <a:extLst>
                    <a:ext uri="{FF2B5EF4-FFF2-40B4-BE49-F238E27FC236}">
                      <a16:creationId xmlns:a16="http://schemas.microsoft.com/office/drawing/2014/main" id="{A3BEBD20-D9D1-FDCB-A625-DEC381492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" name="Freeform 20">
                  <a:extLst>
                    <a:ext uri="{FF2B5EF4-FFF2-40B4-BE49-F238E27FC236}">
                      <a16:creationId xmlns:a16="http://schemas.microsoft.com/office/drawing/2014/main" id="{E5A0720E-14EF-AD36-A423-93D059AFE8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BCEEE492-A505-B067-C530-BB6AF25A66AE}"/>
                  </a:ext>
                </a:extLst>
              </p:cNvPr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13" name="Freeform 11">
                  <a:extLst>
                    <a:ext uri="{FF2B5EF4-FFF2-40B4-BE49-F238E27FC236}">
                      <a16:creationId xmlns:a16="http://schemas.microsoft.com/office/drawing/2014/main" id="{43DC0C1E-99A0-2043-2CDD-B4768D7F01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" name="Freeform 12">
                  <a:extLst>
                    <a:ext uri="{FF2B5EF4-FFF2-40B4-BE49-F238E27FC236}">
                      <a16:creationId xmlns:a16="http://schemas.microsoft.com/office/drawing/2014/main" id="{9897CE9E-BB06-69CB-F00E-DA6168256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/>
        </p:nvCxnSpPr>
        <p:spPr>
          <a:xfrm>
            <a:off x="1505789" y="4932563"/>
            <a:ext cx="918042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1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5" y="1111366"/>
            <a:ext cx="2355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ea typeface="Noto Sans SC" panose="020B0200000000000000" pitchFamily="34" charset="-122"/>
              </a:rPr>
              <a:t>功能测试</a:t>
            </a:r>
            <a:endParaRPr lang="en-US" altLang="zh-CN" sz="2600" b="1" dirty="0">
              <a:ea typeface="Noto Sans SC" panose="020B02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30D173F-E459-3149-71CA-E5945938E3B7}"/>
              </a:ext>
            </a:extLst>
          </p:cNvPr>
          <p:cNvGrpSpPr/>
          <p:nvPr/>
        </p:nvGrpSpPr>
        <p:grpSpPr>
          <a:xfrm>
            <a:off x="804698" y="1811612"/>
            <a:ext cx="3240000" cy="4140000"/>
            <a:chOff x="3570285" y="1565844"/>
            <a:chExt cx="2160001" cy="431867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4C9E933-D0FC-0C59-1DA4-34DB24EFA974}"/>
                </a:ext>
              </a:extLst>
            </p:cNvPr>
            <p:cNvSpPr/>
            <p:nvPr/>
          </p:nvSpPr>
          <p:spPr>
            <a:xfrm>
              <a:off x="3570285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BEF9B-F906-FC1E-0119-8137CA67E9A6}"/>
                </a:ext>
              </a:extLst>
            </p:cNvPr>
            <p:cNvSpPr txBox="1"/>
            <p:nvPr/>
          </p:nvSpPr>
          <p:spPr>
            <a:xfrm>
              <a:off x="3570285" y="1565844"/>
              <a:ext cx="651461" cy="449483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200" b="1" spc="100" dirty="0">
                  <a:solidFill>
                    <a:schemeClr val="accent1"/>
                  </a:solidFill>
                  <a:ea typeface="Noto Sans SC" panose="020B0200000000000000" pitchFamily="34" charset="-122"/>
                </a:rPr>
                <a:t>输出类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C73FAD8-538C-BFD1-E211-A805BBF78528}"/>
                </a:ext>
              </a:extLst>
            </p:cNvPr>
            <p:cNvSpPr txBox="1"/>
            <p:nvPr/>
          </p:nvSpPr>
          <p:spPr>
            <a:xfrm>
              <a:off x="3570286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pc="100" dirty="0" err="1">
                  <a:latin typeface="Noto Sans SC" panose="020B0200000000000000" pitchFamily="34" charset="-122"/>
                  <a:ea typeface="Noto Sans SC" panose="020B0200000000000000" pitchFamily="34" charset="-122"/>
                </a:rPr>
                <a:t>PutChar</a:t>
              </a:r>
              <a:r>
                <a:rPr lang="en-US" altLang="zh-CN" spc="10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 </a:t>
              </a:r>
              <a:r>
                <a:rPr lang="zh-CN" altLang="en-US" spc="10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输出单个字符</a:t>
              </a:r>
              <a:endParaRPr lang="en-US" altLang="zh-CN" spc="10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i="0" u="none" strike="noStrike" baseline="0" dirty="0" err="1">
                  <a:latin typeface="Noto Sans SC" panose="020B0200000000000000" pitchFamily="34" charset="-122"/>
                  <a:ea typeface="Noto Sans SC" panose="020B0200000000000000" pitchFamily="34" charset="-122"/>
                </a:rPr>
                <a:t>PutString</a:t>
              </a:r>
              <a:r>
                <a:rPr lang="en-US" altLang="zh-CN" i="0" u="none" strike="noStrike" spc="100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 </a:t>
              </a:r>
              <a:r>
                <a:rPr lang="zh-CN" altLang="en-US" i="0" u="none" strike="noStrike" spc="100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输出</a:t>
              </a:r>
              <a:r>
                <a:rPr lang="zh-CN" altLang="en-US" spc="10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字符串</a:t>
              </a:r>
              <a:endParaRPr lang="en-US" altLang="zh-CN" spc="10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i="0" u="none" strike="noStrike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RISC-</a:t>
              </a:r>
              <a:r>
                <a:rPr lang="en-US" altLang="zh-CN" i="0" u="none" strike="noStrike" baseline="0" dirty="0" err="1">
                  <a:latin typeface="Noto Sans SC" panose="020B0200000000000000" pitchFamily="34" charset="-122"/>
                  <a:ea typeface="Noto Sans SC" panose="020B0200000000000000" pitchFamily="34" charset="-122"/>
                </a:rPr>
                <a:t>VGetPageAddress</a:t>
              </a:r>
              <a:endParaRPr lang="en-US" altLang="zh-CN" i="0" u="none" strike="noStrike" baseline="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spc="10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     获取页帧物理地址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B313919-57BC-A657-D594-B5A82EEF962E}"/>
              </a:ext>
            </a:extLst>
          </p:cNvPr>
          <p:cNvGrpSpPr/>
          <p:nvPr/>
        </p:nvGrpSpPr>
        <p:grpSpPr>
          <a:xfrm>
            <a:off x="4694204" y="1811612"/>
            <a:ext cx="3240000" cy="4140000"/>
            <a:chOff x="6461713" y="1565844"/>
            <a:chExt cx="2160001" cy="431867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7EE0E39-127C-1A5B-A125-B98A845B2840}"/>
                </a:ext>
              </a:extLst>
            </p:cNvPr>
            <p:cNvSpPr/>
            <p:nvPr/>
          </p:nvSpPr>
          <p:spPr>
            <a:xfrm>
              <a:off x="6461713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B89EEDD-70D8-0D05-8C8C-F8ACA8707DB8}"/>
                </a:ext>
              </a:extLst>
            </p:cNvPr>
            <p:cNvSpPr txBox="1"/>
            <p:nvPr/>
          </p:nvSpPr>
          <p:spPr>
            <a:xfrm>
              <a:off x="6461713" y="1565844"/>
              <a:ext cx="1044731" cy="449483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200" b="1" spc="100" dirty="0">
                  <a:solidFill>
                    <a:schemeClr val="accent1"/>
                  </a:solidFill>
                  <a:ea typeface="Noto Sans SC" panose="020B0200000000000000" pitchFamily="34" charset="-122"/>
                </a:rPr>
                <a:t>通知机制类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194F7D4-D2A6-5612-563F-5F9834E42268}"/>
                </a:ext>
              </a:extLst>
            </p:cNvPr>
            <p:cNvSpPr txBox="1"/>
            <p:nvPr/>
          </p:nvSpPr>
          <p:spPr>
            <a:xfrm>
              <a:off x="6461714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rmAutofit/>
            </a:bodyPr>
            <a:lstStyle/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800" b="0" i="0" u="none" strike="noStrike" baseline="0" dirty="0" err="1">
                  <a:latin typeface="Noto Sans SC" panose="020B0200000000000000" pitchFamily="34" charset="-122"/>
                  <a:ea typeface="Noto Sans SC" panose="020B0200000000000000" pitchFamily="34" charset="-122"/>
                </a:rPr>
                <a:t>TCBBindNotification</a:t>
              </a:r>
              <a:endParaRPr lang="en-US" altLang="zh-CN" sz="1800" b="0" i="0" u="none" strike="noStrike" baseline="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en-US" altLang="zh-CN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      </a:t>
              </a:r>
              <a:r>
                <a:rPr lang="zh-CN" altLang="en-US" sz="1800" b="0" i="0" u="none" strike="noStrike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将通知与</a:t>
              </a:r>
              <a:r>
                <a:rPr lang="en-US" altLang="zh-CN" sz="1800" b="0" i="0" u="none" strike="noStrike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TCB </a:t>
              </a:r>
              <a:r>
                <a:rPr lang="zh-CN" altLang="en-US" sz="1800" b="0" i="0" u="none" strike="noStrike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绑定</a:t>
              </a:r>
              <a:endParaRPr lang="en-US" altLang="zh-CN" sz="1800" b="0" i="0" u="none" strike="noStrike" baseline="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800" b="0" i="0" u="none" strike="noStrike" baseline="0" dirty="0" err="1">
                  <a:latin typeface="Noto Sans SC" panose="020B0200000000000000" pitchFamily="34" charset="-122"/>
                  <a:ea typeface="Noto Sans SC" panose="020B0200000000000000" pitchFamily="34" charset="-122"/>
                </a:rPr>
                <a:t>TCBUnbindNotification</a:t>
              </a:r>
              <a:endParaRPr lang="en-US" altLang="zh-CN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sz="1800" b="0" i="0" u="none" strike="noStrike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      解除通知与</a:t>
              </a:r>
              <a:r>
                <a:rPr lang="en-US" altLang="zh-CN" sz="1800" b="0" i="0" u="none" strike="noStrike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TCB </a:t>
              </a:r>
              <a:r>
                <a:rPr lang="zh-CN" altLang="en-US" sz="1800" b="0" i="0" u="none" strike="noStrike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的绑定</a:t>
              </a:r>
              <a:endParaRPr lang="zh-CN" altLang="en-US" sz="1600" b="1" spc="10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93A96FC-0A0A-9271-5A68-DFCC4C26BDFC}"/>
              </a:ext>
            </a:extLst>
          </p:cNvPr>
          <p:cNvGrpSpPr/>
          <p:nvPr/>
        </p:nvGrpSpPr>
        <p:grpSpPr>
          <a:xfrm>
            <a:off x="8583711" y="1811612"/>
            <a:ext cx="3240000" cy="4140000"/>
            <a:chOff x="9353141" y="1565844"/>
            <a:chExt cx="2160000" cy="431867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1A8C745-76E5-D99B-5041-4E802BFC2E4A}"/>
                </a:ext>
              </a:extLst>
            </p:cNvPr>
            <p:cNvSpPr/>
            <p:nvPr/>
          </p:nvSpPr>
          <p:spPr>
            <a:xfrm>
              <a:off x="9353141" y="2197330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/>
              <a:endParaRPr lang="zh-CN" altLang="en-US" dirty="0">
                <a:ea typeface="Noto Sans SC" panose="020B02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29E6CDB-8A8E-78A7-9558-7DF97D591226}"/>
                </a:ext>
              </a:extLst>
            </p:cNvPr>
            <p:cNvSpPr txBox="1"/>
            <p:nvPr/>
          </p:nvSpPr>
          <p:spPr>
            <a:xfrm>
              <a:off x="9353141" y="1565844"/>
              <a:ext cx="1044731" cy="449483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eaLnBrk="1"/>
              <a:r>
                <a:rPr lang="zh-CN" altLang="en-US" sz="2200" b="1" spc="100" dirty="0">
                  <a:solidFill>
                    <a:schemeClr val="accent1"/>
                  </a:solidFill>
                  <a:ea typeface="Noto Sans SC" panose="020B0200000000000000" pitchFamily="34" charset="-122"/>
                </a:rPr>
                <a:t>内存映射类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AEFC2CA-8B9E-B033-A130-6FD8839AEC13}"/>
                </a:ext>
              </a:extLst>
            </p:cNvPr>
            <p:cNvSpPr txBox="1"/>
            <p:nvPr/>
          </p:nvSpPr>
          <p:spPr>
            <a:xfrm>
              <a:off x="9353141" y="2500706"/>
              <a:ext cx="2160000" cy="3383811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pc="10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RISC-</a:t>
              </a:r>
              <a:r>
                <a:rPr lang="en-US" altLang="zh-CN" spc="100" dirty="0" err="1">
                  <a:latin typeface="Noto Sans SC" panose="020B0200000000000000" pitchFamily="34" charset="-122"/>
                  <a:ea typeface="Noto Sans SC" panose="020B0200000000000000" pitchFamily="34" charset="-122"/>
                </a:rPr>
                <a:t>VPageTableMap</a:t>
              </a:r>
              <a:endParaRPr lang="en-US" altLang="zh-CN" spc="10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b="0" i="0" u="none" strike="noStrike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      将页表映射到虚拟地址空间</a:t>
              </a:r>
              <a:endParaRPr lang="en-US" altLang="zh-CN" b="0" i="0" u="none" strike="noStrike" spc="100" baseline="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pc="10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RISC-</a:t>
              </a:r>
              <a:r>
                <a:rPr lang="en-US" altLang="zh-CN" spc="100" dirty="0" err="1">
                  <a:latin typeface="Noto Sans SC" panose="020B0200000000000000" pitchFamily="34" charset="-122"/>
                  <a:ea typeface="Noto Sans SC" panose="020B0200000000000000" pitchFamily="34" charset="-122"/>
                </a:rPr>
                <a:t>VPageTableUnMap</a:t>
              </a:r>
              <a:endParaRPr lang="en-US" altLang="zh-CN" spc="10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      解除</a:t>
              </a:r>
              <a:r>
                <a:rPr lang="zh-CN" altLang="en-US" b="0" i="0" u="none" strike="noStrike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页表映射</a:t>
              </a:r>
              <a:endParaRPr lang="en-US" altLang="zh-CN" spc="10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pc="10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RISC-</a:t>
              </a:r>
              <a:r>
                <a:rPr lang="en-US" altLang="zh-CN" spc="100" dirty="0" err="1">
                  <a:latin typeface="Noto Sans SC" panose="020B0200000000000000" pitchFamily="34" charset="-122"/>
                  <a:ea typeface="Noto Sans SC" panose="020B0200000000000000" pitchFamily="34" charset="-122"/>
                </a:rPr>
                <a:t>VpageMap</a:t>
              </a:r>
              <a:endParaRPr lang="en-US" altLang="zh-CN" spc="10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b="0" i="0" u="none" strike="noStrike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      物理页帧映射到虚拟地</a:t>
              </a:r>
              <a:r>
                <a:rPr lang="zh-CN" altLang="en-US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空间</a:t>
              </a:r>
              <a:endParaRPr lang="en-US" altLang="zh-CN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pc="10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RISC-</a:t>
              </a:r>
              <a:r>
                <a:rPr lang="en-US" altLang="zh-CN" spc="100" dirty="0" err="1">
                  <a:latin typeface="Noto Sans SC" panose="020B0200000000000000" pitchFamily="34" charset="-122"/>
                  <a:ea typeface="Noto Sans SC" panose="020B0200000000000000" pitchFamily="34" charset="-122"/>
                </a:rPr>
                <a:t>VpageUnmap</a:t>
              </a:r>
              <a:endParaRPr lang="en-US" altLang="zh-CN" spc="10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algn="just" eaLnBrk="1">
                <a:lnSpc>
                  <a:spcPct val="150000"/>
                </a:lnSpc>
              </a:pPr>
              <a:r>
                <a:rPr lang="zh-CN" altLang="en-US" b="0" i="0" u="none" strike="noStrike" baseline="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      解除物理页帧映射</a:t>
              </a:r>
              <a:endParaRPr lang="en-US" altLang="zh-CN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en-US" altLang="zh-CN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en-US" altLang="zh-CN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marL="285750" indent="-285750" algn="just" eaLnBrk="1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zh-CN" altLang="en-US" spc="10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05B2725-C141-CE0F-189A-1EBBACF4EE40}"/>
              </a:ext>
            </a:extLst>
          </p:cNvPr>
          <p:cNvCxnSpPr>
            <a:cxnSpLocks/>
          </p:cNvCxnSpPr>
          <p:nvPr/>
        </p:nvCxnSpPr>
        <p:spPr>
          <a:xfrm>
            <a:off x="4369451" y="1715173"/>
            <a:ext cx="0" cy="400093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9373326-2951-DC2A-FE27-6E998C61195D}"/>
              </a:ext>
            </a:extLst>
          </p:cNvPr>
          <p:cNvCxnSpPr>
            <a:cxnSpLocks/>
          </p:cNvCxnSpPr>
          <p:nvPr/>
        </p:nvCxnSpPr>
        <p:spPr>
          <a:xfrm>
            <a:off x="8258957" y="1715173"/>
            <a:ext cx="0" cy="400093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titlered">
            <a:extLst>
              <a:ext uri="{FF2B5EF4-FFF2-40B4-BE49-F238E27FC236}">
                <a16:creationId xmlns:a16="http://schemas.microsoft.com/office/drawing/2014/main" id="{09F1E889-908E-1389-F6A1-AD1B31519CE8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5" name="!!title1">
            <a:extLst>
              <a:ext uri="{FF2B5EF4-FFF2-40B4-BE49-F238E27FC236}">
                <a16:creationId xmlns:a16="http://schemas.microsoft.com/office/drawing/2014/main" id="{D35B78C5-0D48-6025-0D50-3CA4D44A042F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9DCE15-E971-F7C3-1328-435F3CE7CE60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04A6BC-5516-52FB-85FF-F027B206CDF3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DDD7248-47E4-4702-1B7C-FCE153972D3B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97912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2355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ea typeface="Noto Sans SC" panose="020B0200000000000000" pitchFamily="34" charset="-122"/>
              </a:rPr>
              <a:t>性能测试</a:t>
            </a:r>
            <a:endParaRPr lang="en-US" altLang="zh-CN" sz="2600" b="1" dirty="0">
              <a:ea typeface="Noto Sans SC" panose="020B0200000000000000" pitchFamily="34" charset="-122"/>
            </a:endParaRPr>
          </a:p>
        </p:txBody>
      </p:sp>
      <p:sp>
        <p:nvSpPr>
          <p:cNvPr id="70" name="!!info1">
            <a:extLst>
              <a:ext uri="{FF2B5EF4-FFF2-40B4-BE49-F238E27FC236}">
                <a16:creationId xmlns:a16="http://schemas.microsoft.com/office/drawing/2014/main" id="{19D5AF0A-6ACB-A236-0228-0BC30AC0C03C}"/>
              </a:ext>
            </a:extLst>
          </p:cNvPr>
          <p:cNvSpPr txBox="1"/>
          <p:nvPr/>
        </p:nvSpPr>
        <p:spPr>
          <a:xfrm>
            <a:off x="294614" y="2086977"/>
            <a:ext cx="7147426" cy="316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测试场景：用户态的“内存分配服务器”</a:t>
            </a:r>
            <a:endParaRPr lang="en-US" altLang="zh-CN" sz="22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测试指标：平均单次异步系统调用所用时钟周期</a:t>
            </a:r>
            <a:endParaRPr lang="en-US" altLang="zh-CN" sz="22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测试变量：并发度、核心数</a:t>
            </a:r>
            <a:endParaRPr lang="en-US" altLang="zh-CN" sz="22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对比：同步实现、用户态中断实现，</a:t>
            </a:r>
            <a:r>
              <a:rPr lang="en-US" altLang="zh-CN" sz="22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TAIC</a:t>
            </a:r>
            <a:r>
              <a:rPr lang="zh-CN" altLang="en-US" sz="22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优化实现</a:t>
            </a:r>
            <a:endParaRPr lang="en-US" altLang="zh-CN" sz="22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grpSp>
        <p:nvGrpSpPr>
          <p:cNvPr id="169" name="图形 167">
            <a:extLst>
              <a:ext uri="{FF2B5EF4-FFF2-40B4-BE49-F238E27FC236}">
                <a16:creationId xmlns:a16="http://schemas.microsoft.com/office/drawing/2014/main" id="{A6F72496-7D24-E2C7-6AFB-E3CCA2B9F1CD}"/>
              </a:ext>
            </a:extLst>
          </p:cNvPr>
          <p:cNvGrpSpPr/>
          <p:nvPr/>
        </p:nvGrpSpPr>
        <p:grpSpPr>
          <a:xfrm>
            <a:off x="7578719" y="1088173"/>
            <a:ext cx="3801755" cy="4896098"/>
            <a:chOff x="6707862" y="1213742"/>
            <a:chExt cx="3627472" cy="5770015"/>
          </a:xfrm>
          <a:solidFill>
            <a:schemeClr val="accent1"/>
          </a:solidFill>
        </p:grpSpPr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9DC48433-95CA-13B4-7A50-BCCB7F78CC1E}"/>
                </a:ext>
              </a:extLst>
            </p:cNvPr>
            <p:cNvSpPr/>
            <p:nvPr/>
          </p:nvSpPr>
          <p:spPr>
            <a:xfrm>
              <a:off x="8409714" y="1213742"/>
              <a:ext cx="103049" cy="127277"/>
            </a:xfrm>
            <a:custGeom>
              <a:avLst/>
              <a:gdLst>
                <a:gd name="connsiteX0" fmla="*/ 198908 w 198908"/>
                <a:gd name="connsiteY0" fmla="*/ 99369 h 198737"/>
                <a:gd name="connsiteX1" fmla="*/ 99454 w 198908"/>
                <a:gd name="connsiteY1" fmla="*/ 198738 h 198737"/>
                <a:gd name="connsiteX2" fmla="*/ 0 w 198908"/>
                <a:gd name="connsiteY2" fmla="*/ 99369 h 198737"/>
                <a:gd name="connsiteX3" fmla="*/ 99454 w 198908"/>
                <a:gd name="connsiteY3" fmla="*/ 0 h 198737"/>
                <a:gd name="connsiteX4" fmla="*/ 198908 w 198908"/>
                <a:gd name="connsiteY4" fmla="*/ 99369 h 19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908" h="198737">
                  <a:moveTo>
                    <a:pt x="198908" y="99369"/>
                  </a:moveTo>
                  <a:cubicBezTo>
                    <a:pt x="198908" y="154249"/>
                    <a:pt x="154381" y="198738"/>
                    <a:pt x="99454" y="198738"/>
                  </a:cubicBezTo>
                  <a:cubicBezTo>
                    <a:pt x="44527" y="198738"/>
                    <a:pt x="0" y="154249"/>
                    <a:pt x="0" y="99369"/>
                  </a:cubicBezTo>
                  <a:cubicBezTo>
                    <a:pt x="0" y="44489"/>
                    <a:pt x="44527" y="0"/>
                    <a:pt x="99454" y="0"/>
                  </a:cubicBezTo>
                  <a:cubicBezTo>
                    <a:pt x="154381" y="0"/>
                    <a:pt x="198908" y="44489"/>
                    <a:pt x="198908" y="9936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F6D5C59B-E506-F331-0D13-F84FBC740A0F}"/>
                </a:ext>
              </a:extLst>
            </p:cNvPr>
            <p:cNvSpPr/>
            <p:nvPr/>
          </p:nvSpPr>
          <p:spPr>
            <a:xfrm>
              <a:off x="7885094" y="1540842"/>
              <a:ext cx="1153671" cy="595590"/>
            </a:xfrm>
            <a:custGeom>
              <a:avLst/>
              <a:gdLst>
                <a:gd name="connsiteX0" fmla="*/ 1113889 w 1153671"/>
                <a:gd name="connsiteY0" fmla="*/ 0 h 595590"/>
                <a:gd name="connsiteX1" fmla="*/ 1153671 w 1153671"/>
                <a:gd name="connsiteY1" fmla="*/ 39748 h 595590"/>
                <a:gd name="connsiteX2" fmla="*/ 1153671 w 1153671"/>
                <a:gd name="connsiteY2" fmla="*/ 555843 h 595590"/>
                <a:gd name="connsiteX3" fmla="*/ 1113889 w 1153671"/>
                <a:gd name="connsiteY3" fmla="*/ 595591 h 595590"/>
                <a:gd name="connsiteX4" fmla="*/ 39782 w 1153671"/>
                <a:gd name="connsiteY4" fmla="*/ 595591 h 595590"/>
                <a:gd name="connsiteX5" fmla="*/ 0 w 1153671"/>
                <a:gd name="connsiteY5" fmla="*/ 555843 h 595590"/>
                <a:gd name="connsiteX6" fmla="*/ 0 w 1153671"/>
                <a:gd name="connsiteY6" fmla="*/ 39748 h 595590"/>
                <a:gd name="connsiteX7" fmla="*/ 39782 w 1153671"/>
                <a:gd name="connsiteY7" fmla="*/ 0 h 59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3671" h="595590">
                  <a:moveTo>
                    <a:pt x="1113889" y="0"/>
                  </a:moveTo>
                  <a:cubicBezTo>
                    <a:pt x="1135860" y="0"/>
                    <a:pt x="1153671" y="17796"/>
                    <a:pt x="1153671" y="39748"/>
                  </a:cubicBezTo>
                  <a:lnTo>
                    <a:pt x="1153671" y="555843"/>
                  </a:lnTo>
                  <a:cubicBezTo>
                    <a:pt x="1153671" y="577795"/>
                    <a:pt x="1135860" y="595591"/>
                    <a:pt x="1113889" y="595591"/>
                  </a:cubicBezTo>
                  <a:lnTo>
                    <a:pt x="39782" y="595591"/>
                  </a:lnTo>
                  <a:cubicBezTo>
                    <a:pt x="17811" y="595591"/>
                    <a:pt x="0" y="577795"/>
                    <a:pt x="0" y="555843"/>
                  </a:cubicBezTo>
                  <a:lnTo>
                    <a:pt x="0" y="39748"/>
                  </a:lnTo>
                  <a:cubicBezTo>
                    <a:pt x="0" y="17796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3858E3B6-B849-3A10-C284-68D5563E7926}"/>
                </a:ext>
              </a:extLst>
            </p:cNvPr>
            <p:cNvSpPr txBox="1"/>
            <p:nvPr/>
          </p:nvSpPr>
          <p:spPr>
            <a:xfrm>
              <a:off x="7869458" y="1577895"/>
              <a:ext cx="1204037" cy="7616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微软雅黑"/>
                  <a:rtl val="0"/>
                </a:rPr>
                <a:t>初始化测试环境</a:t>
              </a:r>
              <a:endParaRPr lang="en-US" altLang="zh-CN" sz="1200" spc="0" baseline="0" dirty="0">
                <a:ln/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sym typeface="微软雅黑"/>
                <a:rtl val="0"/>
              </a:endParaRPr>
            </a:p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微软雅黑"/>
                  <a:rtl val="0"/>
                </a:rPr>
                <a:t>分配物理页框</a:t>
              </a:r>
            </a:p>
            <a:p>
              <a:pPr algn="ctr"/>
              <a:endParaRPr lang="zh-CN" altLang="en-US" sz="1200" spc="0" baseline="0" dirty="0">
                <a:ln/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sym typeface="微软雅黑"/>
                <a:rtl val="0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CCB3233F-F127-BAF8-636F-843E9AC3C5B7}"/>
                </a:ext>
              </a:extLst>
            </p:cNvPr>
            <p:cNvSpPr txBox="1"/>
            <p:nvPr/>
          </p:nvSpPr>
          <p:spPr>
            <a:xfrm>
              <a:off x="7952783" y="1750972"/>
              <a:ext cx="176262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200" spc="0" baseline="0" dirty="0">
                <a:ln/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sym typeface="微软雅黑"/>
                <a:rtl val="0"/>
              </a:endParaRPr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492A5055-1CDB-CE8F-9565-5858DDE419ED}"/>
                </a:ext>
              </a:extLst>
            </p:cNvPr>
            <p:cNvSpPr/>
            <p:nvPr/>
          </p:nvSpPr>
          <p:spPr>
            <a:xfrm>
              <a:off x="7535166" y="2335175"/>
              <a:ext cx="1972871" cy="9539"/>
            </a:xfrm>
            <a:custGeom>
              <a:avLst/>
              <a:gdLst>
                <a:gd name="connsiteX0" fmla="*/ 0 w 1972871"/>
                <a:gd name="connsiteY0" fmla="*/ 0 h 9539"/>
                <a:gd name="connsiteX1" fmla="*/ 1972872 w 197287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2871" h="9539">
                  <a:moveTo>
                    <a:pt x="0" y="0"/>
                  </a:moveTo>
                  <a:lnTo>
                    <a:pt x="1972872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FBDA5710-D228-E997-9AE2-32C386BF8425}"/>
                </a:ext>
              </a:extLst>
            </p:cNvPr>
            <p:cNvSpPr/>
            <p:nvPr/>
          </p:nvSpPr>
          <p:spPr>
            <a:xfrm>
              <a:off x="7046851" y="3849763"/>
              <a:ext cx="976630" cy="456785"/>
            </a:xfrm>
            <a:custGeom>
              <a:avLst/>
              <a:gdLst>
                <a:gd name="connsiteX0" fmla="*/ 936849 w 976630"/>
                <a:gd name="connsiteY0" fmla="*/ 0 h 456785"/>
                <a:gd name="connsiteX1" fmla="*/ 976631 w 976630"/>
                <a:gd name="connsiteY1" fmla="*/ 39748 h 456785"/>
                <a:gd name="connsiteX2" fmla="*/ 976631 w 976630"/>
                <a:gd name="connsiteY2" fmla="*/ 417037 h 456785"/>
                <a:gd name="connsiteX3" fmla="*/ 936849 w 976630"/>
                <a:gd name="connsiteY3" fmla="*/ 456785 h 456785"/>
                <a:gd name="connsiteX4" fmla="*/ 39782 w 976630"/>
                <a:gd name="connsiteY4" fmla="*/ 456785 h 456785"/>
                <a:gd name="connsiteX5" fmla="*/ 0 w 976630"/>
                <a:gd name="connsiteY5" fmla="*/ 417037 h 456785"/>
                <a:gd name="connsiteX6" fmla="*/ 0 w 976630"/>
                <a:gd name="connsiteY6" fmla="*/ 39748 h 456785"/>
                <a:gd name="connsiteX7" fmla="*/ 39782 w 976630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6630" h="456785">
                  <a:moveTo>
                    <a:pt x="936849" y="0"/>
                  </a:moveTo>
                  <a:cubicBezTo>
                    <a:pt x="958820" y="0"/>
                    <a:pt x="976631" y="17796"/>
                    <a:pt x="976631" y="39748"/>
                  </a:cubicBezTo>
                  <a:lnTo>
                    <a:pt x="976631" y="417037"/>
                  </a:lnTo>
                  <a:cubicBezTo>
                    <a:pt x="976631" y="438989"/>
                    <a:pt x="958820" y="456785"/>
                    <a:pt x="936849" y="456785"/>
                  </a:cubicBezTo>
                  <a:lnTo>
                    <a:pt x="39782" y="456785"/>
                  </a:lnTo>
                  <a:cubicBezTo>
                    <a:pt x="17811" y="456785"/>
                    <a:pt x="0" y="438989"/>
                    <a:pt x="0" y="417037"/>
                  </a:cubicBezTo>
                  <a:lnTo>
                    <a:pt x="0" y="39748"/>
                  </a:lnTo>
                  <a:cubicBezTo>
                    <a:pt x="0" y="17795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387B4404-91DF-8F82-076E-EC3DADE09458}"/>
                </a:ext>
              </a:extLst>
            </p:cNvPr>
            <p:cNvSpPr txBox="1"/>
            <p:nvPr/>
          </p:nvSpPr>
          <p:spPr>
            <a:xfrm>
              <a:off x="7145453" y="3911698"/>
              <a:ext cx="763535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微软雅黑"/>
                  <a:rtl val="0"/>
                </a:rPr>
                <a:t>映射页框</a:t>
              </a:r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9A8EFE7B-92EC-CA64-61E7-9216AB90E7EE}"/>
                </a:ext>
              </a:extLst>
            </p:cNvPr>
            <p:cNvSpPr/>
            <p:nvPr/>
          </p:nvSpPr>
          <p:spPr>
            <a:xfrm>
              <a:off x="6866988" y="2936194"/>
              <a:ext cx="1336363" cy="337541"/>
            </a:xfrm>
            <a:custGeom>
              <a:avLst/>
              <a:gdLst>
                <a:gd name="connsiteX0" fmla="*/ 119345 w 1336363"/>
                <a:gd name="connsiteY0" fmla="*/ 0 h 337541"/>
                <a:gd name="connsiteX1" fmla="*/ 1217019 w 1336363"/>
                <a:gd name="connsiteY1" fmla="*/ 0 h 337541"/>
                <a:gd name="connsiteX2" fmla="*/ 1336364 w 1336363"/>
                <a:gd name="connsiteY2" fmla="*/ 168771 h 337541"/>
                <a:gd name="connsiteX3" fmla="*/ 1217019 w 1336363"/>
                <a:gd name="connsiteY3" fmla="*/ 337542 h 337541"/>
                <a:gd name="connsiteX4" fmla="*/ 119345 w 1336363"/>
                <a:gd name="connsiteY4" fmla="*/ 337542 h 337541"/>
                <a:gd name="connsiteX5" fmla="*/ 0 w 1336363"/>
                <a:gd name="connsiteY5" fmla="*/ 168771 h 337541"/>
                <a:gd name="connsiteX6" fmla="*/ 119345 w 1336363"/>
                <a:gd name="connsiteY6" fmla="*/ 0 h 3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63" h="337541">
                  <a:moveTo>
                    <a:pt x="119345" y="0"/>
                  </a:moveTo>
                  <a:lnTo>
                    <a:pt x="1217019" y="0"/>
                  </a:lnTo>
                  <a:lnTo>
                    <a:pt x="1336364" y="168771"/>
                  </a:lnTo>
                  <a:lnTo>
                    <a:pt x="1217019" y="337542"/>
                  </a:lnTo>
                  <a:lnTo>
                    <a:pt x="119345" y="337542"/>
                  </a:lnTo>
                  <a:lnTo>
                    <a:pt x="0" y="168771"/>
                  </a:lnTo>
                  <a:lnTo>
                    <a:pt x="11934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4DE64B63-CB8A-FC9E-751A-34BFA8C9BDDE}"/>
                </a:ext>
              </a:extLst>
            </p:cNvPr>
            <p:cNvSpPr txBox="1"/>
            <p:nvPr/>
          </p:nvSpPr>
          <p:spPr>
            <a:xfrm>
              <a:off x="6994348" y="2963248"/>
              <a:ext cx="1110066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Verdana"/>
                  <a:rtl val="0"/>
                </a:rPr>
                <a:t>测试未完成？</a:t>
              </a:r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EDF99D02-FD89-C4D7-B15F-36432BD0758C}"/>
                </a:ext>
              </a:extLst>
            </p:cNvPr>
            <p:cNvSpPr/>
            <p:nvPr/>
          </p:nvSpPr>
          <p:spPr>
            <a:xfrm>
              <a:off x="6927506" y="5071691"/>
              <a:ext cx="1215319" cy="456785"/>
            </a:xfrm>
            <a:custGeom>
              <a:avLst/>
              <a:gdLst>
                <a:gd name="connsiteX0" fmla="*/ 1175538 w 1215319"/>
                <a:gd name="connsiteY0" fmla="*/ 0 h 456785"/>
                <a:gd name="connsiteX1" fmla="*/ 1215320 w 1215319"/>
                <a:gd name="connsiteY1" fmla="*/ 39748 h 456785"/>
                <a:gd name="connsiteX2" fmla="*/ 1215320 w 1215319"/>
                <a:gd name="connsiteY2" fmla="*/ 417037 h 456785"/>
                <a:gd name="connsiteX3" fmla="*/ 1175538 w 1215319"/>
                <a:gd name="connsiteY3" fmla="*/ 456785 h 456785"/>
                <a:gd name="connsiteX4" fmla="*/ 39782 w 1215319"/>
                <a:gd name="connsiteY4" fmla="*/ 456785 h 456785"/>
                <a:gd name="connsiteX5" fmla="*/ 0 w 1215319"/>
                <a:gd name="connsiteY5" fmla="*/ 417037 h 456785"/>
                <a:gd name="connsiteX6" fmla="*/ 0 w 1215319"/>
                <a:gd name="connsiteY6" fmla="*/ 39748 h 456785"/>
                <a:gd name="connsiteX7" fmla="*/ 39782 w 1215319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5319" h="456785">
                  <a:moveTo>
                    <a:pt x="1175538" y="0"/>
                  </a:moveTo>
                  <a:cubicBezTo>
                    <a:pt x="1197509" y="0"/>
                    <a:pt x="1215320" y="17796"/>
                    <a:pt x="1215320" y="39748"/>
                  </a:cubicBezTo>
                  <a:lnTo>
                    <a:pt x="1215320" y="417037"/>
                  </a:lnTo>
                  <a:cubicBezTo>
                    <a:pt x="1215320" y="438989"/>
                    <a:pt x="1197509" y="456785"/>
                    <a:pt x="1175538" y="456785"/>
                  </a:cubicBezTo>
                  <a:lnTo>
                    <a:pt x="39782" y="456785"/>
                  </a:lnTo>
                  <a:cubicBezTo>
                    <a:pt x="17811" y="456785"/>
                    <a:pt x="0" y="438989"/>
                    <a:pt x="0" y="417037"/>
                  </a:cubicBezTo>
                  <a:lnTo>
                    <a:pt x="0" y="39748"/>
                  </a:lnTo>
                  <a:cubicBezTo>
                    <a:pt x="0" y="17796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DC1C5E7F-4967-E8DB-4DDD-7E7DE82AE101}"/>
                </a:ext>
              </a:extLst>
            </p:cNvPr>
            <p:cNvSpPr txBox="1"/>
            <p:nvPr/>
          </p:nvSpPr>
          <p:spPr>
            <a:xfrm>
              <a:off x="7016111" y="5142955"/>
              <a:ext cx="1057203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微软雅黑"/>
                  <a:rtl val="0"/>
                </a:rPr>
                <a:t>同步测试完成</a:t>
              </a:r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AEDAAE61-E9BF-A848-3F49-5614D5202B57}"/>
                </a:ext>
              </a:extLst>
            </p:cNvPr>
            <p:cNvSpPr/>
            <p:nvPr/>
          </p:nvSpPr>
          <p:spPr>
            <a:xfrm>
              <a:off x="9019717" y="2533909"/>
              <a:ext cx="976630" cy="456785"/>
            </a:xfrm>
            <a:custGeom>
              <a:avLst/>
              <a:gdLst>
                <a:gd name="connsiteX0" fmla="*/ 936849 w 976630"/>
                <a:gd name="connsiteY0" fmla="*/ 0 h 456785"/>
                <a:gd name="connsiteX1" fmla="*/ 976630 w 976630"/>
                <a:gd name="connsiteY1" fmla="*/ 39748 h 456785"/>
                <a:gd name="connsiteX2" fmla="*/ 976630 w 976630"/>
                <a:gd name="connsiteY2" fmla="*/ 417037 h 456785"/>
                <a:gd name="connsiteX3" fmla="*/ 936849 w 976630"/>
                <a:gd name="connsiteY3" fmla="*/ 456785 h 456785"/>
                <a:gd name="connsiteX4" fmla="*/ 39782 w 976630"/>
                <a:gd name="connsiteY4" fmla="*/ 456785 h 456785"/>
                <a:gd name="connsiteX5" fmla="*/ 0 w 976630"/>
                <a:gd name="connsiteY5" fmla="*/ 417037 h 456785"/>
                <a:gd name="connsiteX6" fmla="*/ 0 w 976630"/>
                <a:gd name="connsiteY6" fmla="*/ 39748 h 456785"/>
                <a:gd name="connsiteX7" fmla="*/ 39782 w 976630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6630" h="456785">
                  <a:moveTo>
                    <a:pt x="936849" y="0"/>
                  </a:moveTo>
                  <a:cubicBezTo>
                    <a:pt x="958820" y="0"/>
                    <a:pt x="976630" y="17796"/>
                    <a:pt x="976630" y="39748"/>
                  </a:cubicBezTo>
                  <a:lnTo>
                    <a:pt x="976630" y="417037"/>
                  </a:lnTo>
                  <a:cubicBezTo>
                    <a:pt x="976630" y="438989"/>
                    <a:pt x="958819" y="456785"/>
                    <a:pt x="936849" y="456785"/>
                  </a:cubicBezTo>
                  <a:lnTo>
                    <a:pt x="39782" y="456785"/>
                  </a:lnTo>
                  <a:cubicBezTo>
                    <a:pt x="17811" y="456785"/>
                    <a:pt x="0" y="438989"/>
                    <a:pt x="0" y="417037"/>
                  </a:cubicBezTo>
                  <a:lnTo>
                    <a:pt x="0" y="39748"/>
                  </a:lnTo>
                  <a:cubicBezTo>
                    <a:pt x="0" y="17796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2E41330E-09E7-11C2-083B-4640650CBE96}"/>
                </a:ext>
              </a:extLst>
            </p:cNvPr>
            <p:cNvSpPr txBox="1"/>
            <p:nvPr/>
          </p:nvSpPr>
          <p:spPr>
            <a:xfrm>
              <a:off x="9117298" y="2605236"/>
              <a:ext cx="763535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微软雅黑"/>
                  <a:rtl val="0"/>
                </a:rPr>
                <a:t>创建协程</a:t>
              </a:r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3D228FC9-9858-E473-A2DB-AF150D1C41CA}"/>
                </a:ext>
              </a:extLst>
            </p:cNvPr>
            <p:cNvSpPr/>
            <p:nvPr/>
          </p:nvSpPr>
          <p:spPr>
            <a:xfrm>
              <a:off x="9019717" y="4252058"/>
              <a:ext cx="976630" cy="456785"/>
            </a:xfrm>
            <a:custGeom>
              <a:avLst/>
              <a:gdLst>
                <a:gd name="connsiteX0" fmla="*/ 936849 w 976630"/>
                <a:gd name="connsiteY0" fmla="*/ 0 h 456785"/>
                <a:gd name="connsiteX1" fmla="*/ 976630 w 976630"/>
                <a:gd name="connsiteY1" fmla="*/ 39748 h 456785"/>
                <a:gd name="connsiteX2" fmla="*/ 976630 w 976630"/>
                <a:gd name="connsiteY2" fmla="*/ 417037 h 456785"/>
                <a:gd name="connsiteX3" fmla="*/ 936849 w 976630"/>
                <a:gd name="connsiteY3" fmla="*/ 456785 h 456785"/>
                <a:gd name="connsiteX4" fmla="*/ 39782 w 976630"/>
                <a:gd name="connsiteY4" fmla="*/ 456785 h 456785"/>
                <a:gd name="connsiteX5" fmla="*/ 0 w 976630"/>
                <a:gd name="connsiteY5" fmla="*/ 417037 h 456785"/>
                <a:gd name="connsiteX6" fmla="*/ 0 w 976630"/>
                <a:gd name="connsiteY6" fmla="*/ 39748 h 456785"/>
                <a:gd name="connsiteX7" fmla="*/ 39782 w 976630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6630" h="456785">
                  <a:moveTo>
                    <a:pt x="936849" y="0"/>
                  </a:moveTo>
                  <a:cubicBezTo>
                    <a:pt x="958820" y="0"/>
                    <a:pt x="976630" y="17796"/>
                    <a:pt x="976630" y="39748"/>
                  </a:cubicBezTo>
                  <a:lnTo>
                    <a:pt x="976630" y="417037"/>
                  </a:lnTo>
                  <a:cubicBezTo>
                    <a:pt x="976630" y="438989"/>
                    <a:pt x="958819" y="456785"/>
                    <a:pt x="936849" y="456785"/>
                  </a:cubicBezTo>
                  <a:lnTo>
                    <a:pt x="39782" y="456785"/>
                  </a:lnTo>
                  <a:cubicBezTo>
                    <a:pt x="17811" y="456785"/>
                    <a:pt x="0" y="438989"/>
                    <a:pt x="0" y="417037"/>
                  </a:cubicBezTo>
                  <a:lnTo>
                    <a:pt x="0" y="39748"/>
                  </a:lnTo>
                  <a:cubicBezTo>
                    <a:pt x="0" y="17795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B28CFDAF-CEDF-284A-D5E4-031BB0B28E7B}"/>
                </a:ext>
              </a:extLst>
            </p:cNvPr>
            <p:cNvSpPr txBox="1"/>
            <p:nvPr/>
          </p:nvSpPr>
          <p:spPr>
            <a:xfrm>
              <a:off x="9088088" y="4332256"/>
              <a:ext cx="797184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Verdana"/>
                  <a:rtl val="0"/>
                </a:rPr>
                <a:t> </a:t>
              </a:r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微软雅黑"/>
                  <a:rtl val="0"/>
                </a:rPr>
                <a:t>映射页框</a:t>
              </a:r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CE04D421-9F28-E507-4D66-EBE9C3B43239}"/>
                </a:ext>
              </a:extLst>
            </p:cNvPr>
            <p:cNvSpPr/>
            <p:nvPr/>
          </p:nvSpPr>
          <p:spPr>
            <a:xfrm>
              <a:off x="8839851" y="3338480"/>
              <a:ext cx="1336364" cy="337541"/>
            </a:xfrm>
            <a:custGeom>
              <a:avLst/>
              <a:gdLst>
                <a:gd name="connsiteX0" fmla="*/ 119345 w 1336364"/>
                <a:gd name="connsiteY0" fmla="*/ 0 h 337541"/>
                <a:gd name="connsiteX1" fmla="*/ 1217019 w 1336364"/>
                <a:gd name="connsiteY1" fmla="*/ 0 h 337541"/>
                <a:gd name="connsiteX2" fmla="*/ 1336364 w 1336364"/>
                <a:gd name="connsiteY2" fmla="*/ 168771 h 337541"/>
                <a:gd name="connsiteX3" fmla="*/ 1217019 w 1336364"/>
                <a:gd name="connsiteY3" fmla="*/ 337542 h 337541"/>
                <a:gd name="connsiteX4" fmla="*/ 119345 w 1336364"/>
                <a:gd name="connsiteY4" fmla="*/ 337542 h 337541"/>
                <a:gd name="connsiteX5" fmla="*/ 0 w 1336364"/>
                <a:gd name="connsiteY5" fmla="*/ 168771 h 337541"/>
                <a:gd name="connsiteX6" fmla="*/ 119345 w 1336364"/>
                <a:gd name="connsiteY6" fmla="*/ 0 h 3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364" h="337541">
                  <a:moveTo>
                    <a:pt x="119345" y="0"/>
                  </a:moveTo>
                  <a:lnTo>
                    <a:pt x="1217019" y="0"/>
                  </a:lnTo>
                  <a:lnTo>
                    <a:pt x="1336364" y="168771"/>
                  </a:lnTo>
                  <a:lnTo>
                    <a:pt x="1217019" y="337542"/>
                  </a:lnTo>
                  <a:lnTo>
                    <a:pt x="119345" y="337542"/>
                  </a:lnTo>
                  <a:lnTo>
                    <a:pt x="0" y="168771"/>
                  </a:lnTo>
                  <a:lnTo>
                    <a:pt x="119345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673F50B2-8ACA-A854-2ACE-1A1103804F0B}"/>
                </a:ext>
              </a:extLst>
            </p:cNvPr>
            <p:cNvSpPr txBox="1"/>
            <p:nvPr/>
          </p:nvSpPr>
          <p:spPr>
            <a:xfrm>
              <a:off x="8914221" y="3358132"/>
              <a:ext cx="1204036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微软雅黑"/>
                  <a:rtl val="0"/>
                </a:rPr>
                <a:t>每个协程未完成</a:t>
              </a:r>
              <a:endParaRPr lang="zh-CN" altLang="en-US" sz="1200" spc="0" baseline="0" dirty="0">
                <a:ln/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sym typeface="Verdana"/>
                <a:rtl val="0"/>
              </a:endParaRPr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AC50956A-423F-7829-658B-957862D2ACA2}"/>
                </a:ext>
              </a:extLst>
            </p:cNvPr>
            <p:cNvSpPr/>
            <p:nvPr/>
          </p:nvSpPr>
          <p:spPr>
            <a:xfrm>
              <a:off x="8781028" y="5473977"/>
              <a:ext cx="1454018" cy="456785"/>
            </a:xfrm>
            <a:custGeom>
              <a:avLst/>
              <a:gdLst>
                <a:gd name="connsiteX0" fmla="*/ 1414237 w 1454018"/>
                <a:gd name="connsiteY0" fmla="*/ 0 h 456785"/>
                <a:gd name="connsiteX1" fmla="*/ 1454019 w 1454018"/>
                <a:gd name="connsiteY1" fmla="*/ 39748 h 456785"/>
                <a:gd name="connsiteX2" fmla="*/ 1454019 w 1454018"/>
                <a:gd name="connsiteY2" fmla="*/ 417037 h 456785"/>
                <a:gd name="connsiteX3" fmla="*/ 1414237 w 1454018"/>
                <a:gd name="connsiteY3" fmla="*/ 456785 h 456785"/>
                <a:gd name="connsiteX4" fmla="*/ 39782 w 1454018"/>
                <a:gd name="connsiteY4" fmla="*/ 456785 h 456785"/>
                <a:gd name="connsiteX5" fmla="*/ 0 w 1454018"/>
                <a:gd name="connsiteY5" fmla="*/ 417037 h 456785"/>
                <a:gd name="connsiteX6" fmla="*/ 0 w 1454018"/>
                <a:gd name="connsiteY6" fmla="*/ 39748 h 456785"/>
                <a:gd name="connsiteX7" fmla="*/ 39782 w 1454018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4018" h="456785">
                  <a:moveTo>
                    <a:pt x="1414237" y="0"/>
                  </a:moveTo>
                  <a:cubicBezTo>
                    <a:pt x="1436208" y="0"/>
                    <a:pt x="1454019" y="17796"/>
                    <a:pt x="1454019" y="39748"/>
                  </a:cubicBezTo>
                  <a:lnTo>
                    <a:pt x="1454019" y="417037"/>
                  </a:lnTo>
                  <a:cubicBezTo>
                    <a:pt x="1454019" y="438989"/>
                    <a:pt x="1436208" y="456785"/>
                    <a:pt x="1414237" y="456785"/>
                  </a:cubicBezTo>
                  <a:lnTo>
                    <a:pt x="39782" y="456785"/>
                  </a:lnTo>
                  <a:cubicBezTo>
                    <a:pt x="17811" y="456785"/>
                    <a:pt x="0" y="438989"/>
                    <a:pt x="0" y="417037"/>
                  </a:cubicBezTo>
                  <a:lnTo>
                    <a:pt x="0" y="39748"/>
                  </a:lnTo>
                  <a:cubicBezTo>
                    <a:pt x="0" y="17796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36EBD64D-EF8B-5A47-AB3F-7A09A290926C}"/>
                </a:ext>
              </a:extLst>
            </p:cNvPr>
            <p:cNvSpPr txBox="1"/>
            <p:nvPr/>
          </p:nvSpPr>
          <p:spPr>
            <a:xfrm>
              <a:off x="8830354" y="5545305"/>
              <a:ext cx="1384518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Verdana"/>
                  <a:rtl val="0"/>
                </a:rPr>
                <a:t> </a:t>
              </a:r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微软雅黑"/>
                  <a:rtl val="0"/>
                </a:rPr>
                <a:t>所有协程运行完毕</a:t>
              </a:r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63763B94-54C5-FC90-2F88-3875E5C2A785}"/>
                </a:ext>
              </a:extLst>
            </p:cNvPr>
            <p:cNvSpPr/>
            <p:nvPr/>
          </p:nvSpPr>
          <p:spPr>
            <a:xfrm>
              <a:off x="7535166" y="6129505"/>
              <a:ext cx="1972871" cy="9539"/>
            </a:xfrm>
            <a:custGeom>
              <a:avLst/>
              <a:gdLst>
                <a:gd name="connsiteX0" fmla="*/ 0 w 1972871"/>
                <a:gd name="connsiteY0" fmla="*/ 0 h 9539"/>
                <a:gd name="connsiteX1" fmla="*/ 1972872 w 197287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2871" h="9539">
                  <a:moveTo>
                    <a:pt x="0" y="0"/>
                  </a:moveTo>
                  <a:lnTo>
                    <a:pt x="1972872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BA9A27B1-08E7-4A8A-014D-ED0E6135E680}"/>
                </a:ext>
              </a:extLst>
            </p:cNvPr>
            <p:cNvSpPr/>
            <p:nvPr/>
          </p:nvSpPr>
          <p:spPr>
            <a:xfrm>
              <a:off x="8064111" y="6328239"/>
              <a:ext cx="795634" cy="456785"/>
            </a:xfrm>
            <a:custGeom>
              <a:avLst/>
              <a:gdLst>
                <a:gd name="connsiteX0" fmla="*/ 755853 w 795634"/>
                <a:gd name="connsiteY0" fmla="*/ 0 h 456785"/>
                <a:gd name="connsiteX1" fmla="*/ 795634 w 795634"/>
                <a:gd name="connsiteY1" fmla="*/ 39748 h 456785"/>
                <a:gd name="connsiteX2" fmla="*/ 795634 w 795634"/>
                <a:gd name="connsiteY2" fmla="*/ 417038 h 456785"/>
                <a:gd name="connsiteX3" fmla="*/ 755853 w 795634"/>
                <a:gd name="connsiteY3" fmla="*/ 456785 h 456785"/>
                <a:gd name="connsiteX4" fmla="*/ 39782 w 795634"/>
                <a:gd name="connsiteY4" fmla="*/ 456785 h 456785"/>
                <a:gd name="connsiteX5" fmla="*/ 0 w 795634"/>
                <a:gd name="connsiteY5" fmla="*/ 417038 h 456785"/>
                <a:gd name="connsiteX6" fmla="*/ 0 w 795634"/>
                <a:gd name="connsiteY6" fmla="*/ 39748 h 456785"/>
                <a:gd name="connsiteX7" fmla="*/ 39782 w 795634"/>
                <a:gd name="connsiteY7" fmla="*/ 0 h 45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634" h="456785">
                  <a:moveTo>
                    <a:pt x="755853" y="0"/>
                  </a:moveTo>
                  <a:cubicBezTo>
                    <a:pt x="777824" y="0"/>
                    <a:pt x="795634" y="17796"/>
                    <a:pt x="795634" y="39748"/>
                  </a:cubicBezTo>
                  <a:lnTo>
                    <a:pt x="795634" y="417038"/>
                  </a:lnTo>
                  <a:cubicBezTo>
                    <a:pt x="795634" y="438990"/>
                    <a:pt x="777824" y="456785"/>
                    <a:pt x="755853" y="456785"/>
                  </a:cubicBezTo>
                  <a:lnTo>
                    <a:pt x="39782" y="456785"/>
                  </a:lnTo>
                  <a:cubicBezTo>
                    <a:pt x="17811" y="456785"/>
                    <a:pt x="0" y="438990"/>
                    <a:pt x="0" y="417038"/>
                  </a:cubicBezTo>
                  <a:lnTo>
                    <a:pt x="0" y="39748"/>
                  </a:lnTo>
                  <a:cubicBezTo>
                    <a:pt x="0" y="17796"/>
                    <a:pt x="17811" y="0"/>
                    <a:pt x="3978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C5E9F705-AB0E-0955-9106-F4BC1FF6BC53}"/>
                </a:ext>
              </a:extLst>
            </p:cNvPr>
            <p:cNvSpPr txBox="1"/>
            <p:nvPr/>
          </p:nvSpPr>
          <p:spPr>
            <a:xfrm>
              <a:off x="8096209" y="6393409"/>
              <a:ext cx="763535" cy="326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spc="0" baseline="0" dirty="0">
                  <a:ln/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微软雅黑"/>
                  <a:rtl val="0"/>
                </a:rPr>
                <a:t>输出结果</a:t>
              </a:r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A44458B5-FED1-C8CA-279B-8D97DB50F150}"/>
                </a:ext>
              </a:extLst>
            </p:cNvPr>
            <p:cNvSpPr/>
            <p:nvPr/>
          </p:nvSpPr>
          <p:spPr>
            <a:xfrm>
              <a:off x="8461929" y="1342105"/>
              <a:ext cx="9547" cy="198736"/>
            </a:xfrm>
            <a:custGeom>
              <a:avLst/>
              <a:gdLst>
                <a:gd name="connsiteX0" fmla="*/ 0 w 9547"/>
                <a:gd name="connsiteY0" fmla="*/ 0 h 198736"/>
                <a:gd name="connsiteX1" fmla="*/ 0 w 9547"/>
                <a:gd name="connsiteY1" fmla="*/ 198737 h 19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98736">
                  <a:moveTo>
                    <a:pt x="0" y="0"/>
                  </a:moveTo>
                  <a:lnTo>
                    <a:pt x="0" y="198737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C3DE9414-3EA7-8AA6-7267-8FFBF98DA8B0}"/>
                </a:ext>
              </a:extLst>
            </p:cNvPr>
            <p:cNvSpPr/>
            <p:nvPr/>
          </p:nvSpPr>
          <p:spPr>
            <a:xfrm>
              <a:off x="8422144" y="1441474"/>
              <a:ext cx="79569" cy="99368"/>
            </a:xfrm>
            <a:custGeom>
              <a:avLst/>
              <a:gdLst>
                <a:gd name="connsiteX0" fmla="*/ 0 w 79569"/>
                <a:gd name="connsiteY0" fmla="*/ 0 h 99368"/>
                <a:gd name="connsiteX1" fmla="*/ 39785 w 79569"/>
                <a:gd name="connsiteY1" fmla="*/ 99368 h 99368"/>
                <a:gd name="connsiteX2" fmla="*/ 79569 w 79569"/>
                <a:gd name="connsiteY2" fmla="*/ 0 h 99368"/>
                <a:gd name="connsiteX3" fmla="*/ 39785 w 79569"/>
                <a:gd name="connsiteY3" fmla="*/ 39747 h 9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9" h="99368">
                  <a:moveTo>
                    <a:pt x="0" y="0"/>
                  </a:moveTo>
                  <a:lnTo>
                    <a:pt x="39785" y="99368"/>
                  </a:lnTo>
                  <a:lnTo>
                    <a:pt x="79569" y="0"/>
                  </a:lnTo>
                  <a:lnTo>
                    <a:pt x="39785" y="39747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E24D6754-49CA-BE87-1806-C05B93DCFC71}"/>
                </a:ext>
              </a:extLst>
            </p:cNvPr>
            <p:cNvSpPr/>
            <p:nvPr/>
          </p:nvSpPr>
          <p:spPr>
            <a:xfrm>
              <a:off x="7535166" y="3273736"/>
              <a:ext cx="9547" cy="576026"/>
            </a:xfrm>
            <a:custGeom>
              <a:avLst/>
              <a:gdLst>
                <a:gd name="connsiteX0" fmla="*/ 0 w 9547"/>
                <a:gd name="connsiteY0" fmla="*/ 0 h 576026"/>
                <a:gd name="connsiteX1" fmla="*/ 0 w 9547"/>
                <a:gd name="connsiteY1" fmla="*/ 576026 h 57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576026">
                  <a:moveTo>
                    <a:pt x="0" y="0"/>
                  </a:moveTo>
                  <a:lnTo>
                    <a:pt x="0" y="576026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99D9A2AD-14A4-794D-2003-01FDA7FBC5C3}"/>
                </a:ext>
              </a:extLst>
            </p:cNvPr>
            <p:cNvSpPr/>
            <p:nvPr/>
          </p:nvSpPr>
          <p:spPr>
            <a:xfrm>
              <a:off x="7495390" y="3750400"/>
              <a:ext cx="79559" cy="99362"/>
            </a:xfrm>
            <a:custGeom>
              <a:avLst/>
              <a:gdLst>
                <a:gd name="connsiteX0" fmla="*/ 0 w 79559"/>
                <a:gd name="connsiteY0" fmla="*/ 0 h 99362"/>
                <a:gd name="connsiteX1" fmla="*/ 39775 w 79559"/>
                <a:gd name="connsiteY1" fmla="*/ 99362 h 99362"/>
                <a:gd name="connsiteX2" fmla="*/ 79560 w 79559"/>
                <a:gd name="connsiteY2" fmla="*/ 0 h 99362"/>
                <a:gd name="connsiteX3" fmla="*/ 39775 w 79559"/>
                <a:gd name="connsiteY3" fmla="*/ 39741 h 9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62">
                  <a:moveTo>
                    <a:pt x="0" y="0"/>
                  </a:moveTo>
                  <a:lnTo>
                    <a:pt x="39775" y="99362"/>
                  </a:lnTo>
                  <a:lnTo>
                    <a:pt x="79560" y="0"/>
                  </a:lnTo>
                  <a:lnTo>
                    <a:pt x="39775" y="397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7B5127AC-95A2-3037-D4F2-197A84FC88D1}"/>
                </a:ext>
              </a:extLst>
            </p:cNvPr>
            <p:cNvSpPr/>
            <p:nvPr/>
          </p:nvSpPr>
          <p:spPr>
            <a:xfrm>
              <a:off x="7535166" y="4306556"/>
              <a:ext cx="9547" cy="119242"/>
            </a:xfrm>
            <a:custGeom>
              <a:avLst/>
              <a:gdLst>
                <a:gd name="connsiteX0" fmla="*/ 0 w 9547"/>
                <a:gd name="connsiteY0" fmla="*/ 0 h 119242"/>
                <a:gd name="connsiteX1" fmla="*/ 0 w 9547"/>
                <a:gd name="connsiteY1" fmla="*/ 119242 h 1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19242">
                  <a:moveTo>
                    <a:pt x="0" y="0"/>
                  </a:moveTo>
                  <a:lnTo>
                    <a:pt x="0" y="119242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884C2F7B-A0DB-E0F6-150A-99C43F9359B4}"/>
                </a:ext>
              </a:extLst>
            </p:cNvPr>
            <p:cNvSpPr/>
            <p:nvPr/>
          </p:nvSpPr>
          <p:spPr>
            <a:xfrm>
              <a:off x="7535166" y="4425798"/>
              <a:ext cx="787531" cy="9539"/>
            </a:xfrm>
            <a:custGeom>
              <a:avLst/>
              <a:gdLst>
                <a:gd name="connsiteX0" fmla="*/ 0 w 787531"/>
                <a:gd name="connsiteY0" fmla="*/ 0 h 9539"/>
                <a:gd name="connsiteX1" fmla="*/ 787531 w 78753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531" h="9539">
                  <a:moveTo>
                    <a:pt x="0" y="0"/>
                  </a:moveTo>
                  <a:lnTo>
                    <a:pt x="787531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8FC3EE2E-1355-D6BA-2B61-09EC8BA16A0C}"/>
                </a:ext>
              </a:extLst>
            </p:cNvPr>
            <p:cNvSpPr/>
            <p:nvPr/>
          </p:nvSpPr>
          <p:spPr>
            <a:xfrm>
              <a:off x="8282912" y="3765377"/>
              <a:ext cx="79559" cy="99371"/>
            </a:xfrm>
            <a:custGeom>
              <a:avLst/>
              <a:gdLst>
                <a:gd name="connsiteX0" fmla="*/ 0 w 79559"/>
                <a:gd name="connsiteY0" fmla="*/ 99372 h 99371"/>
                <a:gd name="connsiteX1" fmla="*/ 39785 w 79559"/>
                <a:gd name="connsiteY1" fmla="*/ 0 h 99371"/>
                <a:gd name="connsiteX2" fmla="*/ 79560 w 79559"/>
                <a:gd name="connsiteY2" fmla="*/ 99372 h 99371"/>
                <a:gd name="connsiteX3" fmla="*/ 39785 w 79559"/>
                <a:gd name="connsiteY3" fmla="*/ 5962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99372"/>
                  </a:moveTo>
                  <a:lnTo>
                    <a:pt x="39785" y="0"/>
                  </a:lnTo>
                  <a:lnTo>
                    <a:pt x="79560" y="99372"/>
                  </a:lnTo>
                  <a:lnTo>
                    <a:pt x="39785" y="5962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C23F4524-F96A-792B-9999-1361E1A1AB75}"/>
                </a:ext>
              </a:extLst>
            </p:cNvPr>
            <p:cNvSpPr/>
            <p:nvPr/>
          </p:nvSpPr>
          <p:spPr>
            <a:xfrm>
              <a:off x="8322697" y="3104965"/>
              <a:ext cx="9547" cy="1320833"/>
            </a:xfrm>
            <a:custGeom>
              <a:avLst/>
              <a:gdLst>
                <a:gd name="connsiteX0" fmla="*/ 0 w 9547"/>
                <a:gd name="connsiteY0" fmla="*/ 0 h 1320833"/>
                <a:gd name="connsiteX1" fmla="*/ 0 w 9547"/>
                <a:gd name="connsiteY1" fmla="*/ 1320833 h 132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320833">
                  <a:moveTo>
                    <a:pt x="0" y="0"/>
                  </a:moveTo>
                  <a:lnTo>
                    <a:pt x="0" y="1320833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001433BC-9C78-E32C-D045-B54662610337}"/>
                </a:ext>
              </a:extLst>
            </p:cNvPr>
            <p:cNvSpPr/>
            <p:nvPr/>
          </p:nvSpPr>
          <p:spPr>
            <a:xfrm>
              <a:off x="8203352" y="3104965"/>
              <a:ext cx="119344" cy="9539"/>
            </a:xfrm>
            <a:custGeom>
              <a:avLst/>
              <a:gdLst>
                <a:gd name="connsiteX0" fmla="*/ 119345 w 119344"/>
                <a:gd name="connsiteY0" fmla="*/ 0 h 9539"/>
                <a:gd name="connsiteX1" fmla="*/ 0 w 119344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44" h="9539">
                  <a:moveTo>
                    <a:pt x="119345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8FCD6E1F-2240-6488-A755-781A83B75713}"/>
                </a:ext>
              </a:extLst>
            </p:cNvPr>
            <p:cNvSpPr/>
            <p:nvPr/>
          </p:nvSpPr>
          <p:spPr>
            <a:xfrm>
              <a:off x="8203352" y="3065224"/>
              <a:ext cx="99447" cy="79491"/>
            </a:xfrm>
            <a:custGeom>
              <a:avLst/>
              <a:gdLst>
                <a:gd name="connsiteX0" fmla="*/ 99448 w 99447"/>
                <a:gd name="connsiteY0" fmla="*/ 0 h 79491"/>
                <a:gd name="connsiteX1" fmla="*/ 0 w 99447"/>
                <a:gd name="connsiteY1" fmla="*/ 39741 h 79491"/>
                <a:gd name="connsiteX2" fmla="*/ 99448 w 99447"/>
                <a:gd name="connsiteY2" fmla="*/ 79492 h 79491"/>
                <a:gd name="connsiteX3" fmla="*/ 59672 w 99447"/>
                <a:gd name="connsiteY3" fmla="*/ 39741 h 7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447" h="79491">
                  <a:moveTo>
                    <a:pt x="99448" y="0"/>
                  </a:moveTo>
                  <a:lnTo>
                    <a:pt x="0" y="39741"/>
                  </a:lnTo>
                  <a:lnTo>
                    <a:pt x="99448" y="79492"/>
                  </a:lnTo>
                  <a:lnTo>
                    <a:pt x="59672" y="397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D4A4E10E-D9D0-CEC7-F803-18F7F84BB9A6}"/>
                </a:ext>
              </a:extLst>
            </p:cNvPr>
            <p:cNvSpPr/>
            <p:nvPr/>
          </p:nvSpPr>
          <p:spPr>
            <a:xfrm>
              <a:off x="6747644" y="3104965"/>
              <a:ext cx="119344" cy="9539"/>
            </a:xfrm>
            <a:custGeom>
              <a:avLst/>
              <a:gdLst>
                <a:gd name="connsiteX0" fmla="*/ 119345 w 119344"/>
                <a:gd name="connsiteY0" fmla="*/ 0 h 9539"/>
                <a:gd name="connsiteX1" fmla="*/ 0 w 119344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44" h="9539">
                  <a:moveTo>
                    <a:pt x="119345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096C8A0E-2396-7C16-B95A-0C978549B3DE}"/>
                </a:ext>
              </a:extLst>
            </p:cNvPr>
            <p:cNvSpPr/>
            <p:nvPr/>
          </p:nvSpPr>
          <p:spPr>
            <a:xfrm>
              <a:off x="6707862" y="3824998"/>
              <a:ext cx="79563" cy="99371"/>
            </a:xfrm>
            <a:custGeom>
              <a:avLst/>
              <a:gdLst>
                <a:gd name="connsiteX0" fmla="*/ 0 w 79563"/>
                <a:gd name="connsiteY0" fmla="*/ 0 h 99371"/>
                <a:gd name="connsiteX1" fmla="*/ 39782 w 79563"/>
                <a:gd name="connsiteY1" fmla="*/ 99372 h 99371"/>
                <a:gd name="connsiteX2" fmla="*/ 79564 w 79563"/>
                <a:gd name="connsiteY2" fmla="*/ 0 h 99371"/>
                <a:gd name="connsiteX3" fmla="*/ 39782 w 79563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3" h="99371">
                  <a:moveTo>
                    <a:pt x="0" y="0"/>
                  </a:moveTo>
                  <a:lnTo>
                    <a:pt x="39782" y="99372"/>
                  </a:lnTo>
                  <a:lnTo>
                    <a:pt x="79564" y="0"/>
                  </a:lnTo>
                  <a:lnTo>
                    <a:pt x="39782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6B965B0E-9C34-91B6-56F4-23AB9F090D2D}"/>
                </a:ext>
              </a:extLst>
            </p:cNvPr>
            <p:cNvSpPr/>
            <p:nvPr/>
          </p:nvSpPr>
          <p:spPr>
            <a:xfrm>
              <a:off x="6747644" y="3104965"/>
              <a:ext cx="9547" cy="1638809"/>
            </a:xfrm>
            <a:custGeom>
              <a:avLst/>
              <a:gdLst>
                <a:gd name="connsiteX0" fmla="*/ 0 w 9547"/>
                <a:gd name="connsiteY0" fmla="*/ 0 h 1638809"/>
                <a:gd name="connsiteX1" fmla="*/ 0 w 9547"/>
                <a:gd name="connsiteY1" fmla="*/ 1638810 h 163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638809">
                  <a:moveTo>
                    <a:pt x="0" y="0"/>
                  </a:moveTo>
                  <a:lnTo>
                    <a:pt x="0" y="163881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03715D11-B5AA-1C45-77D5-1CB4DF30E1B8}"/>
                </a:ext>
              </a:extLst>
            </p:cNvPr>
            <p:cNvSpPr/>
            <p:nvPr/>
          </p:nvSpPr>
          <p:spPr>
            <a:xfrm>
              <a:off x="6747644" y="4743775"/>
              <a:ext cx="787521" cy="9539"/>
            </a:xfrm>
            <a:custGeom>
              <a:avLst/>
              <a:gdLst>
                <a:gd name="connsiteX0" fmla="*/ 0 w 787521"/>
                <a:gd name="connsiteY0" fmla="*/ 0 h 9539"/>
                <a:gd name="connsiteX1" fmla="*/ 787522 w 78752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521" h="9539">
                  <a:moveTo>
                    <a:pt x="0" y="0"/>
                  </a:moveTo>
                  <a:lnTo>
                    <a:pt x="787522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195C27CB-0109-8F3D-4CFC-E67AFB4975C8}"/>
                </a:ext>
              </a:extLst>
            </p:cNvPr>
            <p:cNvSpPr/>
            <p:nvPr/>
          </p:nvSpPr>
          <p:spPr>
            <a:xfrm>
              <a:off x="7535166" y="4743775"/>
              <a:ext cx="9547" cy="327916"/>
            </a:xfrm>
            <a:custGeom>
              <a:avLst/>
              <a:gdLst>
                <a:gd name="connsiteX0" fmla="*/ 0 w 9547"/>
                <a:gd name="connsiteY0" fmla="*/ 0 h 327916"/>
                <a:gd name="connsiteX1" fmla="*/ 0 w 9547"/>
                <a:gd name="connsiteY1" fmla="*/ 327917 h 32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327916">
                  <a:moveTo>
                    <a:pt x="0" y="0"/>
                  </a:moveTo>
                  <a:lnTo>
                    <a:pt x="0" y="327917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112C88AC-E144-6B11-43CF-C63E71AB3CFA}"/>
                </a:ext>
              </a:extLst>
            </p:cNvPr>
            <p:cNvSpPr/>
            <p:nvPr/>
          </p:nvSpPr>
          <p:spPr>
            <a:xfrm>
              <a:off x="7495390" y="4972319"/>
              <a:ext cx="79559" cy="99372"/>
            </a:xfrm>
            <a:custGeom>
              <a:avLst/>
              <a:gdLst>
                <a:gd name="connsiteX0" fmla="*/ 0 w 79559"/>
                <a:gd name="connsiteY0" fmla="*/ 0 h 99372"/>
                <a:gd name="connsiteX1" fmla="*/ 39775 w 79559"/>
                <a:gd name="connsiteY1" fmla="*/ 99372 h 99372"/>
                <a:gd name="connsiteX2" fmla="*/ 79560 w 79559"/>
                <a:gd name="connsiteY2" fmla="*/ 0 h 99372"/>
                <a:gd name="connsiteX3" fmla="*/ 39775 w 79559"/>
                <a:gd name="connsiteY3" fmla="*/ 39751 h 9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2">
                  <a:moveTo>
                    <a:pt x="0" y="0"/>
                  </a:moveTo>
                  <a:lnTo>
                    <a:pt x="39775" y="99372"/>
                  </a:lnTo>
                  <a:lnTo>
                    <a:pt x="79560" y="0"/>
                  </a:lnTo>
                  <a:lnTo>
                    <a:pt x="3977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6CDBC525-6324-A387-6109-0FBA52E027D0}"/>
                </a:ext>
              </a:extLst>
            </p:cNvPr>
            <p:cNvSpPr/>
            <p:nvPr/>
          </p:nvSpPr>
          <p:spPr>
            <a:xfrm>
              <a:off x="9508038" y="3676022"/>
              <a:ext cx="9547" cy="576035"/>
            </a:xfrm>
            <a:custGeom>
              <a:avLst/>
              <a:gdLst>
                <a:gd name="connsiteX0" fmla="*/ 0 w 9547"/>
                <a:gd name="connsiteY0" fmla="*/ 0 h 576035"/>
                <a:gd name="connsiteX1" fmla="*/ 0 w 9547"/>
                <a:gd name="connsiteY1" fmla="*/ 576036 h 57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576035">
                  <a:moveTo>
                    <a:pt x="0" y="0"/>
                  </a:moveTo>
                  <a:lnTo>
                    <a:pt x="0" y="576036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05770315-56EA-06E9-CC73-2983D46B94C2}"/>
                </a:ext>
              </a:extLst>
            </p:cNvPr>
            <p:cNvSpPr/>
            <p:nvPr/>
          </p:nvSpPr>
          <p:spPr>
            <a:xfrm>
              <a:off x="9468253" y="4152686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85 w 79559"/>
                <a:gd name="connsiteY1" fmla="*/ 99372 h 99371"/>
                <a:gd name="connsiteX2" fmla="*/ 79560 w 79559"/>
                <a:gd name="connsiteY2" fmla="*/ 0 h 99371"/>
                <a:gd name="connsiteX3" fmla="*/ 3978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85" y="99372"/>
                  </a:lnTo>
                  <a:lnTo>
                    <a:pt x="79560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C929B36B-6C92-4E8F-E248-709CBF790C72}"/>
                </a:ext>
              </a:extLst>
            </p:cNvPr>
            <p:cNvSpPr/>
            <p:nvPr/>
          </p:nvSpPr>
          <p:spPr>
            <a:xfrm>
              <a:off x="9508038" y="4708842"/>
              <a:ext cx="9547" cy="99362"/>
            </a:xfrm>
            <a:custGeom>
              <a:avLst/>
              <a:gdLst>
                <a:gd name="connsiteX0" fmla="*/ 0 w 9547"/>
                <a:gd name="connsiteY0" fmla="*/ 0 h 99362"/>
                <a:gd name="connsiteX1" fmla="*/ 0 w 9547"/>
                <a:gd name="connsiteY1" fmla="*/ 99362 h 9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99362">
                  <a:moveTo>
                    <a:pt x="0" y="0"/>
                  </a:moveTo>
                  <a:lnTo>
                    <a:pt x="0" y="99362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F51D3A24-46EE-6543-EDAC-5D91647AB782}"/>
                </a:ext>
              </a:extLst>
            </p:cNvPr>
            <p:cNvSpPr/>
            <p:nvPr/>
          </p:nvSpPr>
          <p:spPr>
            <a:xfrm>
              <a:off x="9508038" y="4808204"/>
              <a:ext cx="787521" cy="9539"/>
            </a:xfrm>
            <a:custGeom>
              <a:avLst/>
              <a:gdLst>
                <a:gd name="connsiteX0" fmla="*/ 0 w 787521"/>
                <a:gd name="connsiteY0" fmla="*/ 0 h 9539"/>
                <a:gd name="connsiteX1" fmla="*/ 787522 w 78752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521" h="9539">
                  <a:moveTo>
                    <a:pt x="0" y="0"/>
                  </a:moveTo>
                  <a:lnTo>
                    <a:pt x="787522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7EC129AC-20E1-1351-841C-8888AF9E6AC7}"/>
                </a:ext>
              </a:extLst>
            </p:cNvPr>
            <p:cNvSpPr/>
            <p:nvPr/>
          </p:nvSpPr>
          <p:spPr>
            <a:xfrm>
              <a:off x="10255775" y="4167663"/>
              <a:ext cx="79559" cy="99371"/>
            </a:xfrm>
            <a:custGeom>
              <a:avLst/>
              <a:gdLst>
                <a:gd name="connsiteX0" fmla="*/ 0 w 79559"/>
                <a:gd name="connsiteY0" fmla="*/ 99372 h 99371"/>
                <a:gd name="connsiteX1" fmla="*/ 39785 w 79559"/>
                <a:gd name="connsiteY1" fmla="*/ 0 h 99371"/>
                <a:gd name="connsiteX2" fmla="*/ 79560 w 79559"/>
                <a:gd name="connsiteY2" fmla="*/ 99372 h 99371"/>
                <a:gd name="connsiteX3" fmla="*/ 39785 w 79559"/>
                <a:gd name="connsiteY3" fmla="*/ 5962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99372"/>
                  </a:moveTo>
                  <a:lnTo>
                    <a:pt x="39785" y="0"/>
                  </a:lnTo>
                  <a:lnTo>
                    <a:pt x="79560" y="99372"/>
                  </a:lnTo>
                  <a:lnTo>
                    <a:pt x="39785" y="5962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757A8F04-7C0C-459D-F447-2521613C7986}"/>
                </a:ext>
              </a:extLst>
            </p:cNvPr>
            <p:cNvSpPr/>
            <p:nvPr/>
          </p:nvSpPr>
          <p:spPr>
            <a:xfrm>
              <a:off x="10295559" y="3507251"/>
              <a:ext cx="9547" cy="1300953"/>
            </a:xfrm>
            <a:custGeom>
              <a:avLst/>
              <a:gdLst>
                <a:gd name="connsiteX0" fmla="*/ 0 w 9547"/>
                <a:gd name="connsiteY0" fmla="*/ 0 h 1300953"/>
                <a:gd name="connsiteX1" fmla="*/ 0 w 9547"/>
                <a:gd name="connsiteY1" fmla="*/ 1300953 h 130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300953">
                  <a:moveTo>
                    <a:pt x="0" y="0"/>
                  </a:moveTo>
                  <a:lnTo>
                    <a:pt x="0" y="1300953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8168CE06-06BE-3D43-6B2E-631C069420D5}"/>
                </a:ext>
              </a:extLst>
            </p:cNvPr>
            <p:cNvSpPr/>
            <p:nvPr/>
          </p:nvSpPr>
          <p:spPr>
            <a:xfrm>
              <a:off x="10176215" y="3507251"/>
              <a:ext cx="119344" cy="9539"/>
            </a:xfrm>
            <a:custGeom>
              <a:avLst/>
              <a:gdLst>
                <a:gd name="connsiteX0" fmla="*/ 119345 w 119344"/>
                <a:gd name="connsiteY0" fmla="*/ 0 h 9539"/>
                <a:gd name="connsiteX1" fmla="*/ 0 w 119344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44" h="9539">
                  <a:moveTo>
                    <a:pt x="119345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CE41FB76-D611-0157-4BA0-F924E2DB71F4}"/>
                </a:ext>
              </a:extLst>
            </p:cNvPr>
            <p:cNvSpPr/>
            <p:nvPr/>
          </p:nvSpPr>
          <p:spPr>
            <a:xfrm>
              <a:off x="10176215" y="3467510"/>
              <a:ext cx="99447" cy="79491"/>
            </a:xfrm>
            <a:custGeom>
              <a:avLst/>
              <a:gdLst>
                <a:gd name="connsiteX0" fmla="*/ 99447 w 99447"/>
                <a:gd name="connsiteY0" fmla="*/ 0 h 79491"/>
                <a:gd name="connsiteX1" fmla="*/ 0 w 99447"/>
                <a:gd name="connsiteY1" fmla="*/ 39741 h 79491"/>
                <a:gd name="connsiteX2" fmla="*/ 99447 w 99447"/>
                <a:gd name="connsiteY2" fmla="*/ 79492 h 79491"/>
                <a:gd name="connsiteX3" fmla="*/ 59672 w 99447"/>
                <a:gd name="connsiteY3" fmla="*/ 39741 h 7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447" h="79491">
                  <a:moveTo>
                    <a:pt x="99447" y="0"/>
                  </a:moveTo>
                  <a:lnTo>
                    <a:pt x="0" y="39741"/>
                  </a:lnTo>
                  <a:lnTo>
                    <a:pt x="99447" y="79492"/>
                  </a:lnTo>
                  <a:lnTo>
                    <a:pt x="59672" y="397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501BFF12-B0BD-4896-8CCF-D414781D5E9D}"/>
                </a:ext>
              </a:extLst>
            </p:cNvPr>
            <p:cNvSpPr/>
            <p:nvPr/>
          </p:nvSpPr>
          <p:spPr>
            <a:xfrm>
              <a:off x="8720506" y="3507251"/>
              <a:ext cx="119344" cy="9539"/>
            </a:xfrm>
            <a:custGeom>
              <a:avLst/>
              <a:gdLst>
                <a:gd name="connsiteX0" fmla="*/ 119345 w 119344"/>
                <a:gd name="connsiteY0" fmla="*/ 0 h 9539"/>
                <a:gd name="connsiteX1" fmla="*/ 0 w 119344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344" h="9539">
                  <a:moveTo>
                    <a:pt x="119345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6B680CFE-BD43-59CD-9B5B-BFD715B3A1BE}"/>
                </a:ext>
              </a:extLst>
            </p:cNvPr>
            <p:cNvSpPr/>
            <p:nvPr/>
          </p:nvSpPr>
          <p:spPr>
            <a:xfrm>
              <a:off x="8680731" y="4227284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75 w 79559"/>
                <a:gd name="connsiteY1" fmla="*/ 99372 h 99371"/>
                <a:gd name="connsiteX2" fmla="*/ 79560 w 79559"/>
                <a:gd name="connsiteY2" fmla="*/ 0 h 99371"/>
                <a:gd name="connsiteX3" fmla="*/ 3977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75" y="99372"/>
                  </a:lnTo>
                  <a:lnTo>
                    <a:pt x="79560" y="0"/>
                  </a:lnTo>
                  <a:lnTo>
                    <a:pt x="3977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050644D2-5B76-48D4-11DF-172406902C6F}"/>
                </a:ext>
              </a:extLst>
            </p:cNvPr>
            <p:cNvSpPr/>
            <p:nvPr/>
          </p:nvSpPr>
          <p:spPr>
            <a:xfrm>
              <a:off x="8720506" y="3507251"/>
              <a:ext cx="9547" cy="1618939"/>
            </a:xfrm>
            <a:custGeom>
              <a:avLst/>
              <a:gdLst>
                <a:gd name="connsiteX0" fmla="*/ 0 w 9547"/>
                <a:gd name="connsiteY0" fmla="*/ 0 h 1618939"/>
                <a:gd name="connsiteX1" fmla="*/ 0 w 9547"/>
                <a:gd name="connsiteY1" fmla="*/ 1618939 h 161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618939">
                  <a:moveTo>
                    <a:pt x="0" y="0"/>
                  </a:moveTo>
                  <a:lnTo>
                    <a:pt x="0" y="1618939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5C316F04-C79B-69FB-B89F-B54EC892C9D8}"/>
                </a:ext>
              </a:extLst>
            </p:cNvPr>
            <p:cNvSpPr/>
            <p:nvPr/>
          </p:nvSpPr>
          <p:spPr>
            <a:xfrm>
              <a:off x="8720506" y="5126190"/>
              <a:ext cx="787531" cy="9539"/>
            </a:xfrm>
            <a:custGeom>
              <a:avLst/>
              <a:gdLst>
                <a:gd name="connsiteX0" fmla="*/ 0 w 787531"/>
                <a:gd name="connsiteY0" fmla="*/ 0 h 9539"/>
                <a:gd name="connsiteX1" fmla="*/ 787531 w 787531"/>
                <a:gd name="connsiteY1" fmla="*/ 0 h 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531" h="9539">
                  <a:moveTo>
                    <a:pt x="0" y="0"/>
                  </a:moveTo>
                  <a:lnTo>
                    <a:pt x="787531" y="0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0DBBF072-6497-532A-30B6-7171AAAD2D1E}"/>
                </a:ext>
              </a:extLst>
            </p:cNvPr>
            <p:cNvSpPr/>
            <p:nvPr/>
          </p:nvSpPr>
          <p:spPr>
            <a:xfrm>
              <a:off x="9508038" y="5126190"/>
              <a:ext cx="9547" cy="347787"/>
            </a:xfrm>
            <a:custGeom>
              <a:avLst/>
              <a:gdLst>
                <a:gd name="connsiteX0" fmla="*/ 0 w 9547"/>
                <a:gd name="connsiteY0" fmla="*/ 0 h 347787"/>
                <a:gd name="connsiteX1" fmla="*/ 0 w 9547"/>
                <a:gd name="connsiteY1" fmla="*/ 347787 h 34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347787">
                  <a:moveTo>
                    <a:pt x="0" y="0"/>
                  </a:moveTo>
                  <a:lnTo>
                    <a:pt x="0" y="347787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2C02401F-30C8-88A5-2E3D-9226C13A83E3}"/>
                </a:ext>
              </a:extLst>
            </p:cNvPr>
            <p:cNvSpPr/>
            <p:nvPr/>
          </p:nvSpPr>
          <p:spPr>
            <a:xfrm>
              <a:off x="9468253" y="5374605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85 w 79559"/>
                <a:gd name="connsiteY1" fmla="*/ 99372 h 99371"/>
                <a:gd name="connsiteX2" fmla="*/ 79560 w 79559"/>
                <a:gd name="connsiteY2" fmla="*/ 0 h 99371"/>
                <a:gd name="connsiteX3" fmla="*/ 3978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85" y="99372"/>
                  </a:lnTo>
                  <a:lnTo>
                    <a:pt x="79560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40F52DD5-DFAE-C536-5AD7-27A6E090A7E3}"/>
                </a:ext>
              </a:extLst>
            </p:cNvPr>
            <p:cNvSpPr/>
            <p:nvPr/>
          </p:nvSpPr>
          <p:spPr>
            <a:xfrm>
              <a:off x="9508038" y="2990693"/>
              <a:ext cx="9547" cy="347787"/>
            </a:xfrm>
            <a:custGeom>
              <a:avLst/>
              <a:gdLst>
                <a:gd name="connsiteX0" fmla="*/ 0 w 9547"/>
                <a:gd name="connsiteY0" fmla="*/ 0 h 347787"/>
                <a:gd name="connsiteX1" fmla="*/ 0 w 9547"/>
                <a:gd name="connsiteY1" fmla="*/ 347787 h 34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347787">
                  <a:moveTo>
                    <a:pt x="0" y="0"/>
                  </a:moveTo>
                  <a:lnTo>
                    <a:pt x="0" y="347787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0D6BC7F1-EFDA-E1CD-28CC-82A80E37DC1A}"/>
                </a:ext>
              </a:extLst>
            </p:cNvPr>
            <p:cNvSpPr/>
            <p:nvPr/>
          </p:nvSpPr>
          <p:spPr>
            <a:xfrm>
              <a:off x="9468253" y="3239118"/>
              <a:ext cx="79559" cy="99362"/>
            </a:xfrm>
            <a:custGeom>
              <a:avLst/>
              <a:gdLst>
                <a:gd name="connsiteX0" fmla="*/ 0 w 79559"/>
                <a:gd name="connsiteY0" fmla="*/ 0 h 99362"/>
                <a:gd name="connsiteX1" fmla="*/ 39785 w 79559"/>
                <a:gd name="connsiteY1" fmla="*/ 99362 h 99362"/>
                <a:gd name="connsiteX2" fmla="*/ 79560 w 79559"/>
                <a:gd name="connsiteY2" fmla="*/ 0 h 99362"/>
                <a:gd name="connsiteX3" fmla="*/ 39785 w 79559"/>
                <a:gd name="connsiteY3" fmla="*/ 39741 h 9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62">
                  <a:moveTo>
                    <a:pt x="0" y="0"/>
                  </a:moveTo>
                  <a:lnTo>
                    <a:pt x="39785" y="99362"/>
                  </a:lnTo>
                  <a:lnTo>
                    <a:pt x="79560" y="0"/>
                  </a:lnTo>
                  <a:lnTo>
                    <a:pt x="39785" y="397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089F8E40-F995-9F69-FC95-11C7BCF64895}"/>
                </a:ext>
              </a:extLst>
            </p:cNvPr>
            <p:cNvSpPr/>
            <p:nvPr/>
          </p:nvSpPr>
          <p:spPr>
            <a:xfrm>
              <a:off x="7535166" y="2350075"/>
              <a:ext cx="9547" cy="586119"/>
            </a:xfrm>
            <a:custGeom>
              <a:avLst/>
              <a:gdLst>
                <a:gd name="connsiteX0" fmla="*/ 0 w 9547"/>
                <a:gd name="connsiteY0" fmla="*/ 0 h 586119"/>
                <a:gd name="connsiteX1" fmla="*/ 0 w 9547"/>
                <a:gd name="connsiteY1" fmla="*/ 586119 h 58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586119">
                  <a:moveTo>
                    <a:pt x="0" y="0"/>
                  </a:moveTo>
                  <a:lnTo>
                    <a:pt x="0" y="586119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AC9C898D-789A-830E-262D-CDF10E32B39A}"/>
                </a:ext>
              </a:extLst>
            </p:cNvPr>
            <p:cNvSpPr/>
            <p:nvPr/>
          </p:nvSpPr>
          <p:spPr>
            <a:xfrm>
              <a:off x="7495390" y="2836823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75 w 79559"/>
                <a:gd name="connsiteY1" fmla="*/ 99372 h 99371"/>
                <a:gd name="connsiteX2" fmla="*/ 79560 w 79559"/>
                <a:gd name="connsiteY2" fmla="*/ 0 h 99371"/>
                <a:gd name="connsiteX3" fmla="*/ 3977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75" y="99372"/>
                  </a:lnTo>
                  <a:lnTo>
                    <a:pt x="79560" y="0"/>
                  </a:lnTo>
                  <a:lnTo>
                    <a:pt x="3977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03739118-5158-7766-1A6E-85A8B61C5B11}"/>
                </a:ext>
              </a:extLst>
            </p:cNvPr>
            <p:cNvSpPr/>
            <p:nvPr/>
          </p:nvSpPr>
          <p:spPr>
            <a:xfrm>
              <a:off x="9508038" y="2350075"/>
              <a:ext cx="9547" cy="183833"/>
            </a:xfrm>
            <a:custGeom>
              <a:avLst/>
              <a:gdLst>
                <a:gd name="connsiteX0" fmla="*/ 0 w 9547"/>
                <a:gd name="connsiteY0" fmla="*/ 0 h 183833"/>
                <a:gd name="connsiteX1" fmla="*/ 0 w 9547"/>
                <a:gd name="connsiteY1" fmla="*/ 183834 h 1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83833">
                  <a:moveTo>
                    <a:pt x="0" y="0"/>
                  </a:moveTo>
                  <a:lnTo>
                    <a:pt x="0" y="183834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AF21F92A-1CE8-2C20-C08E-3DE136D25B68}"/>
                </a:ext>
              </a:extLst>
            </p:cNvPr>
            <p:cNvSpPr/>
            <p:nvPr/>
          </p:nvSpPr>
          <p:spPr>
            <a:xfrm>
              <a:off x="9468253" y="2434537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85 w 79559"/>
                <a:gd name="connsiteY1" fmla="*/ 99372 h 99371"/>
                <a:gd name="connsiteX2" fmla="*/ 79560 w 79559"/>
                <a:gd name="connsiteY2" fmla="*/ 0 h 99371"/>
                <a:gd name="connsiteX3" fmla="*/ 3978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85" y="99372"/>
                  </a:lnTo>
                  <a:lnTo>
                    <a:pt x="79560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FD7682F6-C31E-33FD-28B6-1A08C8AC25A9}"/>
                </a:ext>
              </a:extLst>
            </p:cNvPr>
            <p:cNvSpPr/>
            <p:nvPr/>
          </p:nvSpPr>
          <p:spPr>
            <a:xfrm>
              <a:off x="7535166" y="5528475"/>
              <a:ext cx="9547" cy="601029"/>
            </a:xfrm>
            <a:custGeom>
              <a:avLst/>
              <a:gdLst>
                <a:gd name="connsiteX0" fmla="*/ 0 w 9547"/>
                <a:gd name="connsiteY0" fmla="*/ 0 h 601029"/>
                <a:gd name="connsiteX1" fmla="*/ 0 w 9547"/>
                <a:gd name="connsiteY1" fmla="*/ 601029 h 60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601029">
                  <a:moveTo>
                    <a:pt x="0" y="0"/>
                  </a:moveTo>
                  <a:lnTo>
                    <a:pt x="0" y="601029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B17085C4-651A-9458-1A8D-0703116067ED}"/>
                </a:ext>
              </a:extLst>
            </p:cNvPr>
            <p:cNvSpPr/>
            <p:nvPr/>
          </p:nvSpPr>
          <p:spPr>
            <a:xfrm>
              <a:off x="7495390" y="6030133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75 w 79559"/>
                <a:gd name="connsiteY1" fmla="*/ 99372 h 99371"/>
                <a:gd name="connsiteX2" fmla="*/ 79560 w 79559"/>
                <a:gd name="connsiteY2" fmla="*/ 0 h 99371"/>
                <a:gd name="connsiteX3" fmla="*/ 3977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75" y="99372"/>
                  </a:lnTo>
                  <a:lnTo>
                    <a:pt x="79560" y="0"/>
                  </a:lnTo>
                  <a:lnTo>
                    <a:pt x="3977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A5900A69-12BD-7645-66AE-BA41D8AB9805}"/>
                </a:ext>
              </a:extLst>
            </p:cNvPr>
            <p:cNvSpPr/>
            <p:nvPr/>
          </p:nvSpPr>
          <p:spPr>
            <a:xfrm>
              <a:off x="9508038" y="5930761"/>
              <a:ext cx="9547" cy="198743"/>
            </a:xfrm>
            <a:custGeom>
              <a:avLst/>
              <a:gdLst>
                <a:gd name="connsiteX0" fmla="*/ 0 w 9547"/>
                <a:gd name="connsiteY0" fmla="*/ 0 h 198743"/>
                <a:gd name="connsiteX1" fmla="*/ 0 w 9547"/>
                <a:gd name="connsiteY1" fmla="*/ 198744 h 1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98743">
                  <a:moveTo>
                    <a:pt x="0" y="0"/>
                  </a:moveTo>
                  <a:lnTo>
                    <a:pt x="0" y="198744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CD6F9468-BBB2-1074-0AE4-BE4CEED2D2CD}"/>
                </a:ext>
              </a:extLst>
            </p:cNvPr>
            <p:cNvSpPr/>
            <p:nvPr/>
          </p:nvSpPr>
          <p:spPr>
            <a:xfrm>
              <a:off x="9468253" y="6030133"/>
              <a:ext cx="79559" cy="99371"/>
            </a:xfrm>
            <a:custGeom>
              <a:avLst/>
              <a:gdLst>
                <a:gd name="connsiteX0" fmla="*/ 0 w 79559"/>
                <a:gd name="connsiteY0" fmla="*/ 0 h 99371"/>
                <a:gd name="connsiteX1" fmla="*/ 39785 w 79559"/>
                <a:gd name="connsiteY1" fmla="*/ 99372 h 99371"/>
                <a:gd name="connsiteX2" fmla="*/ 79560 w 79559"/>
                <a:gd name="connsiteY2" fmla="*/ 0 h 99371"/>
                <a:gd name="connsiteX3" fmla="*/ 39785 w 7955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59" h="99371">
                  <a:moveTo>
                    <a:pt x="0" y="0"/>
                  </a:moveTo>
                  <a:lnTo>
                    <a:pt x="39785" y="99372"/>
                  </a:lnTo>
                  <a:lnTo>
                    <a:pt x="79560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1CD6D729-A444-68EC-7A14-9C1B51F02DA5}"/>
                </a:ext>
              </a:extLst>
            </p:cNvPr>
            <p:cNvSpPr/>
            <p:nvPr/>
          </p:nvSpPr>
          <p:spPr>
            <a:xfrm>
              <a:off x="8461929" y="2136431"/>
              <a:ext cx="9547" cy="198743"/>
            </a:xfrm>
            <a:custGeom>
              <a:avLst/>
              <a:gdLst>
                <a:gd name="connsiteX0" fmla="*/ 0 w 9547"/>
                <a:gd name="connsiteY0" fmla="*/ 0 h 198743"/>
                <a:gd name="connsiteX1" fmla="*/ 0 w 9547"/>
                <a:gd name="connsiteY1" fmla="*/ 198744 h 1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98743">
                  <a:moveTo>
                    <a:pt x="0" y="0"/>
                  </a:moveTo>
                  <a:lnTo>
                    <a:pt x="0" y="198744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DD4EF94-299A-8DE5-A09A-D1015A7EB10E}"/>
                </a:ext>
              </a:extLst>
            </p:cNvPr>
            <p:cNvSpPr/>
            <p:nvPr/>
          </p:nvSpPr>
          <p:spPr>
            <a:xfrm>
              <a:off x="8422144" y="2235803"/>
              <a:ext cx="79569" cy="99371"/>
            </a:xfrm>
            <a:custGeom>
              <a:avLst/>
              <a:gdLst>
                <a:gd name="connsiteX0" fmla="*/ 0 w 79569"/>
                <a:gd name="connsiteY0" fmla="*/ 0 h 99371"/>
                <a:gd name="connsiteX1" fmla="*/ 39785 w 79569"/>
                <a:gd name="connsiteY1" fmla="*/ 99372 h 99371"/>
                <a:gd name="connsiteX2" fmla="*/ 79569 w 79569"/>
                <a:gd name="connsiteY2" fmla="*/ 0 h 99371"/>
                <a:gd name="connsiteX3" fmla="*/ 39785 w 79569"/>
                <a:gd name="connsiteY3" fmla="*/ 39751 h 9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9" h="99371">
                  <a:moveTo>
                    <a:pt x="0" y="0"/>
                  </a:moveTo>
                  <a:lnTo>
                    <a:pt x="39785" y="99372"/>
                  </a:lnTo>
                  <a:lnTo>
                    <a:pt x="79569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2ECE8E89-137D-F357-201C-1C8E68763362}"/>
                </a:ext>
              </a:extLst>
            </p:cNvPr>
            <p:cNvSpPr/>
            <p:nvPr/>
          </p:nvSpPr>
          <p:spPr>
            <a:xfrm>
              <a:off x="8461929" y="6144405"/>
              <a:ext cx="9547" cy="183833"/>
            </a:xfrm>
            <a:custGeom>
              <a:avLst/>
              <a:gdLst>
                <a:gd name="connsiteX0" fmla="*/ 0 w 9547"/>
                <a:gd name="connsiteY0" fmla="*/ 0 h 183833"/>
                <a:gd name="connsiteX1" fmla="*/ 0 w 9547"/>
                <a:gd name="connsiteY1" fmla="*/ 183834 h 18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83833">
                  <a:moveTo>
                    <a:pt x="0" y="0"/>
                  </a:moveTo>
                  <a:lnTo>
                    <a:pt x="0" y="183834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A2C789EB-B797-476F-B092-6BF021C01AFF}"/>
                </a:ext>
              </a:extLst>
            </p:cNvPr>
            <p:cNvSpPr/>
            <p:nvPr/>
          </p:nvSpPr>
          <p:spPr>
            <a:xfrm>
              <a:off x="8422144" y="6228867"/>
              <a:ext cx="79569" cy="99372"/>
            </a:xfrm>
            <a:custGeom>
              <a:avLst/>
              <a:gdLst>
                <a:gd name="connsiteX0" fmla="*/ 0 w 79569"/>
                <a:gd name="connsiteY0" fmla="*/ 0 h 99372"/>
                <a:gd name="connsiteX1" fmla="*/ 39785 w 79569"/>
                <a:gd name="connsiteY1" fmla="*/ 99372 h 99372"/>
                <a:gd name="connsiteX2" fmla="*/ 79569 w 79569"/>
                <a:gd name="connsiteY2" fmla="*/ 0 h 99372"/>
                <a:gd name="connsiteX3" fmla="*/ 39785 w 79569"/>
                <a:gd name="connsiteY3" fmla="*/ 39751 h 9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9" h="99372">
                  <a:moveTo>
                    <a:pt x="0" y="0"/>
                  </a:moveTo>
                  <a:lnTo>
                    <a:pt x="39785" y="99372"/>
                  </a:lnTo>
                  <a:lnTo>
                    <a:pt x="79569" y="0"/>
                  </a:lnTo>
                  <a:lnTo>
                    <a:pt x="39785" y="3975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62B20831-F065-4C05-0CCE-A6F2D4397511}"/>
                </a:ext>
              </a:extLst>
            </p:cNvPr>
            <p:cNvSpPr/>
            <p:nvPr/>
          </p:nvSpPr>
          <p:spPr>
            <a:xfrm>
              <a:off x="8461929" y="6785023"/>
              <a:ext cx="9547" cy="198734"/>
            </a:xfrm>
            <a:custGeom>
              <a:avLst/>
              <a:gdLst>
                <a:gd name="connsiteX0" fmla="*/ 0 w 9547"/>
                <a:gd name="connsiteY0" fmla="*/ 0 h 198734"/>
                <a:gd name="connsiteX1" fmla="*/ 0 w 9547"/>
                <a:gd name="connsiteY1" fmla="*/ 198734 h 19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47" h="198734">
                  <a:moveTo>
                    <a:pt x="0" y="0"/>
                  </a:moveTo>
                  <a:lnTo>
                    <a:pt x="0" y="198734"/>
                  </a:lnTo>
                </a:path>
              </a:pathLst>
            </a:custGeom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686BF174-624A-8644-2BC3-5EFF19496E0A}"/>
                </a:ext>
              </a:extLst>
            </p:cNvPr>
            <p:cNvSpPr/>
            <p:nvPr/>
          </p:nvSpPr>
          <p:spPr>
            <a:xfrm>
              <a:off x="8422144" y="6884394"/>
              <a:ext cx="79569" cy="99362"/>
            </a:xfrm>
            <a:custGeom>
              <a:avLst/>
              <a:gdLst>
                <a:gd name="connsiteX0" fmla="*/ 0 w 79569"/>
                <a:gd name="connsiteY0" fmla="*/ 0 h 99362"/>
                <a:gd name="connsiteX1" fmla="*/ 39785 w 79569"/>
                <a:gd name="connsiteY1" fmla="*/ 99362 h 99362"/>
                <a:gd name="connsiteX2" fmla="*/ 79569 w 79569"/>
                <a:gd name="connsiteY2" fmla="*/ 0 h 99362"/>
                <a:gd name="connsiteX3" fmla="*/ 39785 w 79569"/>
                <a:gd name="connsiteY3" fmla="*/ 39741 h 9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69" h="99362">
                  <a:moveTo>
                    <a:pt x="0" y="0"/>
                  </a:moveTo>
                  <a:lnTo>
                    <a:pt x="39785" y="99362"/>
                  </a:lnTo>
                  <a:lnTo>
                    <a:pt x="79569" y="0"/>
                  </a:lnTo>
                  <a:lnTo>
                    <a:pt x="39785" y="3974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</p:grpSp>
      <p:sp>
        <p:nvSpPr>
          <p:cNvPr id="244" name="!!titlered">
            <a:extLst>
              <a:ext uri="{FF2B5EF4-FFF2-40B4-BE49-F238E27FC236}">
                <a16:creationId xmlns:a16="http://schemas.microsoft.com/office/drawing/2014/main" id="{3C3994C5-3C6F-2B9D-C881-508C8F7C9FA2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245" name="!!title1">
            <a:extLst>
              <a:ext uri="{FF2B5EF4-FFF2-40B4-BE49-F238E27FC236}">
                <a16:creationId xmlns:a16="http://schemas.microsoft.com/office/drawing/2014/main" id="{F5573D53-98C0-B98F-62BE-0DAA12EA0264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D889081D-24FB-817B-07F3-6F05F6F9C532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D4ADF76A-9ED7-FD28-2F9D-0C2B8CF5D440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99DEDC91-4E78-3E24-E325-CEAEBC1A6F59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249" name="任意多边形: 形状 248">
            <a:extLst>
              <a:ext uri="{FF2B5EF4-FFF2-40B4-BE49-F238E27FC236}">
                <a16:creationId xmlns:a16="http://schemas.microsoft.com/office/drawing/2014/main" id="{0D3A7C55-4332-F0F3-3582-46AEE53DBD15}"/>
              </a:ext>
            </a:extLst>
          </p:cNvPr>
          <p:cNvSpPr/>
          <p:nvPr/>
        </p:nvSpPr>
        <p:spPr>
          <a:xfrm>
            <a:off x="9370544" y="6014589"/>
            <a:ext cx="108000" cy="108000"/>
          </a:xfrm>
          <a:custGeom>
            <a:avLst/>
            <a:gdLst>
              <a:gd name="connsiteX0" fmla="*/ 198908 w 198908"/>
              <a:gd name="connsiteY0" fmla="*/ 99369 h 198737"/>
              <a:gd name="connsiteX1" fmla="*/ 99454 w 198908"/>
              <a:gd name="connsiteY1" fmla="*/ 198738 h 198737"/>
              <a:gd name="connsiteX2" fmla="*/ 0 w 198908"/>
              <a:gd name="connsiteY2" fmla="*/ 99369 h 198737"/>
              <a:gd name="connsiteX3" fmla="*/ 99454 w 198908"/>
              <a:gd name="connsiteY3" fmla="*/ 0 h 198737"/>
              <a:gd name="connsiteX4" fmla="*/ 198908 w 198908"/>
              <a:gd name="connsiteY4" fmla="*/ 99369 h 19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908" h="198737">
                <a:moveTo>
                  <a:pt x="198908" y="99369"/>
                </a:moveTo>
                <a:cubicBezTo>
                  <a:pt x="198908" y="154249"/>
                  <a:pt x="154381" y="198738"/>
                  <a:pt x="99454" y="198738"/>
                </a:cubicBezTo>
                <a:cubicBezTo>
                  <a:pt x="44527" y="198738"/>
                  <a:pt x="0" y="154249"/>
                  <a:pt x="0" y="99369"/>
                </a:cubicBezTo>
                <a:cubicBezTo>
                  <a:pt x="0" y="44489"/>
                  <a:pt x="44527" y="0"/>
                  <a:pt x="99454" y="0"/>
                </a:cubicBezTo>
                <a:cubicBezTo>
                  <a:pt x="154381" y="0"/>
                  <a:pt x="198908" y="44489"/>
                  <a:pt x="198908" y="99369"/>
                </a:cubicBezTo>
                <a:close/>
              </a:path>
            </a:pathLst>
          </a:custGeom>
          <a:solidFill>
            <a:schemeClr val="accent1"/>
          </a:solidFill>
          <a:ln w="1270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0662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235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Noto Sans SC" panose="020B0200000000000000" pitchFamily="34" charset="-122"/>
              </a:rPr>
              <a:t>性能测试</a:t>
            </a:r>
            <a:endParaRPr lang="en-US" altLang="zh-CN" sz="2400" b="1" dirty="0">
              <a:ea typeface="Noto Sans SC" panose="020B0200000000000000" pitchFamily="34" charset="-122"/>
            </a:endParaRPr>
          </a:p>
        </p:txBody>
      </p:sp>
      <p:graphicFrame>
        <p:nvGraphicFramePr>
          <p:cNvPr id="69" name="图表 68">
            <a:extLst>
              <a:ext uri="{FF2B5EF4-FFF2-40B4-BE49-F238E27FC236}">
                <a16:creationId xmlns:a16="http://schemas.microsoft.com/office/drawing/2014/main" id="{D69A1124-1C20-44B8-9888-E0C8CE8E27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0635092"/>
              </p:ext>
            </p:extLst>
          </p:nvPr>
        </p:nvGraphicFramePr>
        <p:xfrm>
          <a:off x="2706914" y="834812"/>
          <a:ext cx="8957086" cy="546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!!titlered">
            <a:extLst>
              <a:ext uri="{FF2B5EF4-FFF2-40B4-BE49-F238E27FC236}">
                <a16:creationId xmlns:a16="http://schemas.microsoft.com/office/drawing/2014/main" id="{89E7A95A-746E-AC5D-21A2-C2CC4AE6022E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6" name="!!title1">
            <a:extLst>
              <a:ext uri="{FF2B5EF4-FFF2-40B4-BE49-F238E27FC236}">
                <a16:creationId xmlns:a16="http://schemas.microsoft.com/office/drawing/2014/main" id="{7FB69FA3-C65D-7F0D-F58F-D75269071108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BE17F6-B650-7410-B7B3-10E686AD4220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E5A282-6F1B-1A09-571D-36AF8CC5C06D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DA5946-FE3A-132E-8E44-A2D7504633E4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3" name="!!info1">
            <a:extLst>
              <a:ext uri="{FF2B5EF4-FFF2-40B4-BE49-F238E27FC236}">
                <a16:creationId xmlns:a16="http://schemas.microsoft.com/office/drawing/2014/main" id="{D50402AF-B549-A008-32D8-B25AB2D75E02}"/>
              </a:ext>
            </a:extLst>
          </p:cNvPr>
          <p:cNvSpPr txBox="1"/>
          <p:nvPr/>
        </p:nvSpPr>
        <p:spPr>
          <a:xfrm>
            <a:off x="44107" y="3429000"/>
            <a:ext cx="2630985" cy="79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ea typeface="Noto Sans SC" panose="020B0200000000000000" pitchFamily="34" charset="-122"/>
              </a:rPr>
              <a:t>同步调用时钟周期在</a:t>
            </a:r>
            <a:r>
              <a:rPr lang="en-US" altLang="zh-CN" sz="2000" dirty="0">
                <a:ea typeface="Noto Sans SC" panose="020B0200000000000000" pitchFamily="34" charset="-122"/>
              </a:rPr>
              <a:t>10000</a:t>
            </a:r>
            <a:r>
              <a:rPr lang="zh-CN" altLang="en-US" sz="2000" dirty="0">
                <a:ea typeface="Noto Sans SC" panose="020B0200000000000000" pitchFamily="34" charset="-122"/>
              </a:rPr>
              <a:t>左右</a:t>
            </a:r>
            <a:endParaRPr lang="en-US" altLang="zh-CN" sz="2000" dirty="0">
              <a:ea typeface="Noto Sans SC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579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235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Noto Sans SC" panose="020B0200000000000000" pitchFamily="34" charset="-122"/>
              </a:rPr>
              <a:t>性能测试</a:t>
            </a:r>
            <a:endParaRPr lang="en-US" altLang="zh-CN" sz="2400" b="1" dirty="0">
              <a:ea typeface="Noto Sans SC" panose="020B0200000000000000" pitchFamily="34" charset="-122"/>
            </a:endParaRPr>
          </a:p>
        </p:txBody>
      </p:sp>
      <p:graphicFrame>
        <p:nvGraphicFramePr>
          <p:cNvPr id="69" name="图表 68">
            <a:extLst>
              <a:ext uri="{FF2B5EF4-FFF2-40B4-BE49-F238E27FC236}">
                <a16:creationId xmlns:a16="http://schemas.microsoft.com/office/drawing/2014/main" id="{D69A1124-1C20-44B8-9888-E0C8CE8E27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497623"/>
              </p:ext>
            </p:extLst>
          </p:nvPr>
        </p:nvGraphicFramePr>
        <p:xfrm>
          <a:off x="2706914" y="834812"/>
          <a:ext cx="8957086" cy="546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!!titlered">
            <a:extLst>
              <a:ext uri="{FF2B5EF4-FFF2-40B4-BE49-F238E27FC236}">
                <a16:creationId xmlns:a16="http://schemas.microsoft.com/office/drawing/2014/main" id="{89E7A95A-746E-AC5D-21A2-C2CC4AE6022E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6" name="!!title1">
            <a:extLst>
              <a:ext uri="{FF2B5EF4-FFF2-40B4-BE49-F238E27FC236}">
                <a16:creationId xmlns:a16="http://schemas.microsoft.com/office/drawing/2014/main" id="{7FB69FA3-C65D-7F0D-F58F-D75269071108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BE17F6-B650-7410-B7B3-10E686AD4220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E5A282-6F1B-1A09-571D-36AF8CC5C06D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DA5946-FE3A-132E-8E44-A2D7504633E4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3" name="!!info1">
            <a:extLst>
              <a:ext uri="{FF2B5EF4-FFF2-40B4-BE49-F238E27FC236}">
                <a16:creationId xmlns:a16="http://schemas.microsoft.com/office/drawing/2014/main" id="{8EEB6947-495E-CA02-D97B-99CF6A08DF7F}"/>
              </a:ext>
            </a:extLst>
          </p:cNvPr>
          <p:cNvSpPr txBox="1"/>
          <p:nvPr/>
        </p:nvSpPr>
        <p:spPr>
          <a:xfrm>
            <a:off x="150142" y="3086563"/>
            <a:ext cx="2630985" cy="11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Noto Sans SC" panose="020B0200000000000000" pitchFamily="34" charset="-122"/>
              </a:rPr>
              <a:t>ReL4</a:t>
            </a:r>
            <a:r>
              <a:rPr lang="zh-CN" altLang="en-US" sz="2000" dirty="0">
                <a:ea typeface="Noto Sans SC" panose="020B0200000000000000" pitchFamily="34" charset="-122"/>
              </a:rPr>
              <a:t>优化后低并发耗时与</a:t>
            </a:r>
            <a:r>
              <a:rPr lang="en-US" altLang="zh-CN" sz="2000" dirty="0">
                <a:ea typeface="Noto Sans SC" panose="020B0200000000000000" pitchFamily="34" charset="-122"/>
              </a:rPr>
              <a:t>seL4</a:t>
            </a:r>
            <a:r>
              <a:rPr lang="zh-CN" altLang="en-US" sz="2000" dirty="0">
                <a:ea typeface="Noto Sans SC" panose="020B0200000000000000" pitchFamily="34" charset="-122"/>
              </a:rPr>
              <a:t>同步调用相比较高</a:t>
            </a:r>
            <a:endParaRPr lang="en-US" altLang="zh-CN" sz="2000" dirty="0">
              <a:ea typeface="Noto Sans SC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65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235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Noto Sans SC" panose="020B0200000000000000" pitchFamily="34" charset="-122"/>
              </a:rPr>
              <a:t>性能测试</a:t>
            </a:r>
            <a:endParaRPr lang="en-US" altLang="zh-CN" sz="2400" b="1" dirty="0">
              <a:ea typeface="Noto Sans SC" panose="020B0200000000000000" pitchFamily="34" charset="-122"/>
            </a:endParaRPr>
          </a:p>
        </p:txBody>
      </p:sp>
      <p:graphicFrame>
        <p:nvGraphicFramePr>
          <p:cNvPr id="69" name="图表 68">
            <a:extLst>
              <a:ext uri="{FF2B5EF4-FFF2-40B4-BE49-F238E27FC236}">
                <a16:creationId xmlns:a16="http://schemas.microsoft.com/office/drawing/2014/main" id="{D69A1124-1C20-44B8-9888-E0C8CE8E27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6019969"/>
              </p:ext>
            </p:extLst>
          </p:nvPr>
        </p:nvGraphicFramePr>
        <p:xfrm>
          <a:off x="2706914" y="834812"/>
          <a:ext cx="8957086" cy="546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!!titlered">
            <a:extLst>
              <a:ext uri="{FF2B5EF4-FFF2-40B4-BE49-F238E27FC236}">
                <a16:creationId xmlns:a16="http://schemas.microsoft.com/office/drawing/2014/main" id="{89E7A95A-746E-AC5D-21A2-C2CC4AE6022E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6" name="!!title1">
            <a:extLst>
              <a:ext uri="{FF2B5EF4-FFF2-40B4-BE49-F238E27FC236}">
                <a16:creationId xmlns:a16="http://schemas.microsoft.com/office/drawing/2014/main" id="{7FB69FA3-C65D-7F0D-F58F-D75269071108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BE17F6-B650-7410-B7B3-10E686AD4220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E5A282-6F1B-1A09-571D-36AF8CC5C06D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DA5946-FE3A-132E-8E44-A2D7504633E4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3" name="!!info1">
            <a:extLst>
              <a:ext uri="{FF2B5EF4-FFF2-40B4-BE49-F238E27FC236}">
                <a16:creationId xmlns:a16="http://schemas.microsoft.com/office/drawing/2014/main" id="{DE7B4E44-9275-C7EB-12B6-27F69C48E41B}"/>
              </a:ext>
            </a:extLst>
          </p:cNvPr>
          <p:cNvSpPr txBox="1"/>
          <p:nvPr/>
        </p:nvSpPr>
        <p:spPr>
          <a:xfrm>
            <a:off x="75929" y="1765021"/>
            <a:ext cx="2630985" cy="443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ea typeface="Noto Sans SC" panose="020B0200000000000000" pitchFamily="34" charset="-122"/>
              </a:rPr>
              <a:t>优化后的平均用时均小于原有实现，低并发场景效果较明显。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ea typeface="Noto Sans SC" panose="020B0200000000000000" pitchFamily="34" charset="-122"/>
              </a:rPr>
              <a:t>并发度为</a:t>
            </a:r>
            <a:r>
              <a:rPr lang="en-US" altLang="zh-CN" sz="2000" dirty="0">
                <a:ea typeface="Noto Sans SC" panose="020B0200000000000000" pitchFamily="34" charset="-122"/>
              </a:rPr>
              <a:t>1</a:t>
            </a:r>
            <a:r>
              <a:rPr lang="zh-CN" altLang="en-US" sz="2000" dirty="0">
                <a:ea typeface="Noto Sans SC" panose="020B0200000000000000" pitchFamily="34" charset="-122"/>
              </a:rPr>
              <a:t>时的单核性能已与同步接近，但仍高于同步。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ea typeface="Noto Sans SC" panose="020B0200000000000000" pitchFamily="34" charset="-122"/>
              </a:rPr>
              <a:t>随并发度提高，优化效果变化幅度减小。</a:t>
            </a:r>
            <a:endParaRPr lang="en-US" altLang="zh-CN" sz="2000" dirty="0">
              <a:ea typeface="Noto Sans SC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235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Noto Sans SC" panose="020B0200000000000000" pitchFamily="34" charset="-122"/>
              </a:rPr>
              <a:t>性能测试</a:t>
            </a:r>
            <a:endParaRPr lang="en-US" altLang="zh-CN" sz="2400" b="1" dirty="0">
              <a:ea typeface="Noto Sans SC" panose="020B0200000000000000" pitchFamily="34" charset="-122"/>
            </a:endParaRP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C10AB756-A2D1-4839-82D5-DB4A4AFDC7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129427"/>
              </p:ext>
            </p:extLst>
          </p:nvPr>
        </p:nvGraphicFramePr>
        <p:xfrm>
          <a:off x="3024000" y="1079999"/>
          <a:ext cx="8640000" cy="52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info1">
            <a:extLst>
              <a:ext uri="{FF2B5EF4-FFF2-40B4-BE49-F238E27FC236}">
                <a16:creationId xmlns:a16="http://schemas.microsoft.com/office/drawing/2014/main" id="{E4CA6896-A620-1486-560B-A91B3DD019D6}"/>
              </a:ext>
            </a:extLst>
          </p:cNvPr>
          <p:cNvSpPr txBox="1"/>
          <p:nvPr/>
        </p:nvSpPr>
        <p:spPr>
          <a:xfrm>
            <a:off x="206558" y="2252210"/>
            <a:ext cx="2890156" cy="31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ea typeface="Noto Sans SC" panose="020B0200000000000000" pitchFamily="34" charset="-122"/>
              </a:rPr>
              <a:t>在高并发下，异步系统调用的平均用时主要受限于内核处理的速度。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Noto Sans SC" panose="020B0200000000000000" pitchFamily="34" charset="-122"/>
              </a:rPr>
              <a:t>TAIC</a:t>
            </a:r>
            <a:r>
              <a:rPr lang="zh-CN" altLang="en-US" sz="2000" dirty="0">
                <a:ea typeface="Noto Sans SC" panose="020B0200000000000000" pitchFamily="34" charset="-122"/>
              </a:rPr>
              <a:t>中断向量的分配与回收开销较小，不会因并发度的增加而显著影响平均用时。</a:t>
            </a:r>
            <a:endParaRPr lang="en-US" altLang="zh-CN" sz="2000" dirty="0">
              <a:ea typeface="Noto Sans SC" panose="020B0200000000000000" pitchFamily="34" charset="-122"/>
            </a:endParaRPr>
          </a:p>
        </p:txBody>
      </p:sp>
      <p:sp>
        <p:nvSpPr>
          <p:cNvPr id="4" name="!!titlered">
            <a:extLst>
              <a:ext uri="{FF2B5EF4-FFF2-40B4-BE49-F238E27FC236}">
                <a16:creationId xmlns:a16="http://schemas.microsoft.com/office/drawing/2014/main" id="{4F98F9DF-7789-79CE-6AE0-4096FBCDEECE}"/>
              </a:ext>
            </a:extLst>
          </p:cNvPr>
          <p:cNvSpPr/>
          <p:nvPr/>
        </p:nvSpPr>
        <p:spPr>
          <a:xfrm>
            <a:off x="8431102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6" name="!!title1">
            <a:extLst>
              <a:ext uri="{FF2B5EF4-FFF2-40B4-BE49-F238E27FC236}">
                <a16:creationId xmlns:a16="http://schemas.microsoft.com/office/drawing/2014/main" id="{4536B56E-C739-576C-C0BD-9D9851E15E59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676129-D452-6D2A-4711-41625EE62E68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200722-D242-9CE1-BB66-56B32E460294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D5F94B-6888-D70A-6A28-FF47BBCCE1FB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414637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第四部分 ▷▷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172" y="2615246"/>
            <a:ext cx="7197752" cy="81375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  <a:p>
            <a:pPr>
              <a:lnSpc>
                <a:spcPct val="120000"/>
              </a:lnSpc>
            </a:pPr>
            <a:endParaRPr lang="zh-CN" altLang="en-US" b="1" dirty="0">
              <a:latin typeface="Noto Sans SC" panose="020B0200000000000000" pitchFamily="34" charset="-122"/>
              <a:ea typeface="Noto Sans SC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2977950-DB53-4173-9011-DCA663AD8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研究结论</a:t>
            </a:r>
            <a:endParaRPr lang="en-US" altLang="zh-CN" dirty="0"/>
          </a:p>
          <a:p>
            <a:r>
              <a:rPr lang="zh-CN" altLang="en-US" dirty="0"/>
              <a:t>创新性成果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ADD8D0-8287-4921-9177-230EA04F2C62}"/>
              </a:ext>
            </a:extLst>
          </p:cNvPr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  <a:gd name="connsiteX0" fmla="*/ 511261 w 511261"/>
              <a:gd name="connsiteY0" fmla="*/ 193259 h 193259"/>
              <a:gd name="connsiteX1" fmla="*/ 232301 w 511261"/>
              <a:gd name="connsiteY1" fmla="*/ 0 h 193259"/>
              <a:gd name="connsiteX2" fmla="*/ 229919 w 511261"/>
              <a:gd name="connsiteY2" fmla="*/ 193259 h 193259"/>
              <a:gd name="connsiteX3" fmla="*/ 0 w 511261"/>
              <a:gd name="connsiteY3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ea typeface="Noto Sans SC" panose="020B0200000000000000" pitchFamily="34" charset="-122"/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370C460-24EB-4B65-9712-35D099499EFA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6348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300845" y="1111366"/>
            <a:ext cx="23552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ea typeface="Noto Sans SC" panose="020B0200000000000000" pitchFamily="34" charset="-122"/>
              </a:rPr>
              <a:t>创新性成果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BBAF8F-680D-4EF2-436A-0310EE12CF8B}"/>
              </a:ext>
            </a:extLst>
          </p:cNvPr>
          <p:cNvSpPr txBox="1"/>
          <p:nvPr/>
        </p:nvSpPr>
        <p:spPr>
          <a:xfrm>
            <a:off x="574458" y="1764737"/>
            <a:ext cx="11096662" cy="4423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spcAft>
                <a:spcPts val="600"/>
              </a:spcAft>
            </a:pPr>
            <a:r>
              <a:rPr lang="zh-CN" altLang="en-US" sz="2200" b="0" i="0" u="none" strike="noStrike" baseline="0" dirty="0">
                <a:latin typeface="Noto Sans SC" panose="020B0200000000000000" pitchFamily="34" charset="-122"/>
                <a:ea typeface="Noto Sans SC" panose="020B0200000000000000" pitchFamily="34" charset="-122"/>
              </a:rPr>
              <a:t>本研究</a:t>
            </a:r>
            <a:r>
              <a:rPr lang="zh-CN" altLang="en-US" sz="22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实现了</a:t>
            </a:r>
            <a:r>
              <a:rPr lang="en-US" altLang="zh-CN" sz="2200" b="0" i="0" u="none" strike="noStrike" baseline="0" dirty="0">
                <a:latin typeface="Noto Sans SC" panose="020B0200000000000000" pitchFamily="34" charset="-122"/>
                <a:ea typeface="Noto Sans SC" panose="020B0200000000000000" pitchFamily="34" charset="-122"/>
              </a:rPr>
              <a:t>ReL4 </a:t>
            </a:r>
            <a:r>
              <a:rPr lang="zh-CN" altLang="en-US" sz="2200" b="0" i="0" u="none" strike="noStrike" baseline="0" dirty="0">
                <a:latin typeface="Noto Sans SC" panose="020B0200000000000000" pitchFamily="34" charset="-122"/>
                <a:ea typeface="Noto Sans SC" panose="020B0200000000000000" pitchFamily="34" charset="-122"/>
              </a:rPr>
              <a:t>系统中的</a:t>
            </a:r>
            <a:r>
              <a:rPr lang="zh-CN" altLang="en-US" sz="2200" b="1" i="0" u="none" strike="noStrike" baseline="0" dirty="0">
                <a:latin typeface="Noto Sans SC" panose="020B0200000000000000" pitchFamily="34" charset="-122"/>
                <a:ea typeface="Noto Sans SC" panose="020B0200000000000000" pitchFamily="34" charset="-122"/>
              </a:rPr>
              <a:t>异步运行时</a:t>
            </a:r>
            <a:r>
              <a:rPr lang="zh-CN" altLang="en-US" sz="2200" b="0" i="0" u="none" strike="noStrike" baseline="0" dirty="0">
                <a:latin typeface="Noto Sans SC" panose="020B0200000000000000" pitchFamily="34" charset="-122"/>
                <a:ea typeface="Noto Sans SC" panose="020B0200000000000000" pitchFamily="34" charset="-122"/>
              </a:rPr>
              <a:t>进行</a:t>
            </a:r>
            <a:r>
              <a:rPr lang="zh-CN" altLang="en-US" sz="2200" b="1" i="0" u="none" strike="noStrike" baseline="0" dirty="0">
                <a:latin typeface="Noto Sans SC" panose="020B0200000000000000" pitchFamily="34" charset="-122"/>
                <a:ea typeface="Noto Sans SC" panose="020B0200000000000000" pitchFamily="34" charset="-122"/>
              </a:rPr>
              <a:t>硬件适配</a:t>
            </a:r>
            <a:r>
              <a:rPr lang="zh-CN" altLang="en-US" sz="2200" b="0" i="0" u="none" strike="noStrike" baseline="0" dirty="0">
                <a:latin typeface="Noto Sans SC" panose="020B0200000000000000" pitchFamily="34" charset="-122"/>
                <a:ea typeface="Noto Sans SC" panose="020B0200000000000000" pitchFamily="34" charset="-122"/>
              </a:rPr>
              <a:t>，</a:t>
            </a:r>
            <a:r>
              <a:rPr lang="zh-CN" altLang="en-US" sz="22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并</a:t>
            </a:r>
            <a:r>
              <a:rPr lang="zh-CN" altLang="en-US" sz="2200" b="0" i="0" u="none" strike="noStrike" baseline="0" dirty="0">
                <a:latin typeface="Noto Sans SC" panose="020B0200000000000000" pitchFamily="34" charset="-122"/>
                <a:ea typeface="Noto Sans SC" panose="020B0200000000000000" pitchFamily="34" charset="-122"/>
              </a:rPr>
              <a:t>取得了以下创新性成果：</a:t>
            </a:r>
            <a:endParaRPr lang="en-US" altLang="zh-CN" sz="2200" b="1" i="0" dirty="0"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fontAlgn="base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 sz="2200" b="1" dirty="0">
                <a:latin typeface="Noto Sans SC" panose="020B0200000000000000" pitchFamily="34" charset="-122"/>
                <a:ea typeface="Noto Sans SC" panose="020B0200000000000000" pitchFamily="34" charset="-122"/>
              </a:rPr>
              <a:t>中断资源动态分配机制​​</a:t>
            </a:r>
            <a:endParaRPr lang="en-US" altLang="zh-CN" sz="2200" b="1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 fontAlgn="base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提出并实现</a:t>
            </a:r>
            <a:r>
              <a:rPr lang="en-US" altLang="zh-CN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</a:t>
            </a:r>
            <a:r>
              <a:rPr lang="zh-CN" altLang="en-US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动态映射</a:t>
            </a:r>
            <a:r>
              <a:rPr lang="en-US" altLang="zh-CN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+</a:t>
            </a:r>
            <a:r>
              <a:rPr lang="zh-CN" altLang="en-US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调度复用</a:t>
            </a:r>
            <a:r>
              <a:rPr lang="en-US" altLang="zh-CN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</a:t>
            </a:r>
            <a:r>
              <a:rPr lang="zh-CN" altLang="en-US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策略，兼顾低并发唤醒效率与高并发资源利用率。</a:t>
            </a:r>
            <a:endParaRPr lang="en-US" altLang="zh-CN" sz="2000" b="0" i="0" dirty="0"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fontAlgn="base">
              <a:lnSpc>
                <a:spcPct val="150000"/>
              </a:lnSpc>
              <a:spcAft>
                <a:spcPts val="600"/>
              </a:spcAft>
            </a:pPr>
            <a:r>
              <a:rPr lang="en-US" altLang="zh-CN" sz="2200" b="1" dirty="0">
                <a:latin typeface="Noto Sans SC" panose="020B0200000000000000" pitchFamily="34" charset="-122"/>
                <a:ea typeface="Noto Sans SC" panose="020B0200000000000000" pitchFamily="34" charset="-122"/>
              </a:rPr>
              <a:t>2.</a:t>
            </a:r>
            <a:r>
              <a:rPr lang="zh-CN" altLang="en-US" sz="2200" b="1" dirty="0">
                <a:latin typeface="Noto Sans SC" panose="020B0200000000000000" pitchFamily="34" charset="-122"/>
                <a:ea typeface="Noto Sans SC" panose="020B0200000000000000" pitchFamily="34" charset="-122"/>
              </a:rPr>
              <a:t>结构化异步缓冲区优化​​</a:t>
            </a:r>
            <a:endParaRPr lang="en-US" altLang="zh-CN" sz="2200" b="1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 fontAlgn="base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实现</a:t>
            </a:r>
            <a:r>
              <a:rPr lang="en-US" altLang="zh-CN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“</a:t>
            </a:r>
            <a:r>
              <a:rPr lang="zh-CN" altLang="en-US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消息槽</a:t>
            </a:r>
            <a:r>
              <a:rPr lang="en-US" altLang="zh-CN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+</a:t>
            </a:r>
            <a:r>
              <a:rPr lang="zh-CN" altLang="en-US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索引队列</a:t>
            </a:r>
            <a:r>
              <a:rPr lang="en-US" altLang="zh-CN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”</a:t>
            </a:r>
            <a:r>
              <a:rPr lang="zh-CN" altLang="en-US" sz="20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结构，结合原子变量实现无锁访问，提升消息的并行处理</a:t>
            </a:r>
            <a:r>
              <a:rPr lang="zh-CN" altLang="en-US" sz="20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效率</a:t>
            </a:r>
            <a:r>
              <a:rPr lang="zh-CN" altLang="en-US" sz="22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。</a:t>
            </a:r>
            <a:endParaRPr lang="en-US" altLang="zh-CN" sz="2200" b="0" i="0" dirty="0"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 fontAlgn="base">
              <a:lnSpc>
                <a:spcPct val="150000"/>
              </a:lnSpc>
              <a:spcAft>
                <a:spcPts val="600"/>
              </a:spcAft>
            </a:pPr>
            <a:r>
              <a:rPr lang="en-US" altLang="zh-CN" sz="2200" b="1" dirty="0">
                <a:latin typeface="Noto Sans SC" panose="020B0200000000000000" pitchFamily="34" charset="-122"/>
                <a:ea typeface="Noto Sans SC" panose="020B0200000000000000" pitchFamily="34" charset="-122"/>
              </a:rPr>
              <a:t>3.</a:t>
            </a:r>
            <a:r>
              <a:rPr lang="zh-CN" altLang="en-US" sz="2200" b="1" dirty="0">
                <a:latin typeface="Noto Sans SC" panose="020B0200000000000000" pitchFamily="34" charset="-122"/>
                <a:ea typeface="Noto Sans SC" panose="020B0200000000000000" pitchFamily="34" charset="-122"/>
              </a:rPr>
              <a:t>功能正确性与性能验证</a:t>
            </a:r>
            <a:endParaRPr lang="en-US" altLang="zh-CN" sz="2200" b="1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 fontAlgn="base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在低并发场景下的延迟和吞吐量上均有显著提升，且在高并发场景下也表现出良好的性能稳定性。</a:t>
            </a:r>
            <a:endParaRPr lang="en-US" altLang="zh-CN" sz="2000" i="0" dirty="0"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820D8C64-C24D-EE5B-7EFF-92C2EE8BE04D}"/>
              </a:ext>
            </a:extLst>
          </p:cNvPr>
          <p:cNvSpPr/>
          <p:nvPr/>
        </p:nvSpPr>
        <p:spPr>
          <a:xfrm>
            <a:off x="10303436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7" name="!!title1">
            <a:extLst>
              <a:ext uri="{FF2B5EF4-FFF2-40B4-BE49-F238E27FC236}">
                <a16:creationId xmlns:a16="http://schemas.microsoft.com/office/drawing/2014/main" id="{374A3D3D-C703-504D-3F36-298C60BECE01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6115E0-1D08-96B8-2ADB-4379B7E6CA37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675A30-561A-8720-AA33-B5A736B99918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09D45D-761F-4512-6F5F-DBA6EDC1A0C8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221180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336758"/>
            <a:ext cx="852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谢谢观看</a:t>
            </a:r>
            <a:endParaRPr lang="en-US" altLang="zh-CN" sz="4400" dirty="0">
              <a:solidFill>
                <a:schemeClr val="bg1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敬请各位老师批评指正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41CD5C-FFFA-4995-8EEA-070AB8DE8083}"/>
              </a:ext>
            </a:extLst>
          </p:cNvPr>
          <p:cNvSpPr txBox="1"/>
          <p:nvPr/>
        </p:nvSpPr>
        <p:spPr>
          <a:xfrm>
            <a:off x="5045686" y="4109260"/>
            <a:ext cx="2100625" cy="54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答辩人：王菁芃</a:t>
            </a:r>
            <a:endParaRPr lang="en-US" altLang="zh-CN" sz="1200" spc="100" dirty="0">
              <a:solidFill>
                <a:schemeClr val="bg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spc="1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导　师：陆慧梅</a:t>
            </a: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F022EDC2-0163-4D59-8AEE-B77C7B56ACDC}"/>
              </a:ext>
            </a:extLst>
          </p:cNvPr>
          <p:cNvGrpSpPr/>
          <p:nvPr/>
        </p:nvGrpSpPr>
        <p:grpSpPr>
          <a:xfrm>
            <a:off x="6195556" y="794349"/>
            <a:ext cx="3998103" cy="1089209"/>
            <a:chOff x="5337036" y="1031947"/>
            <a:chExt cx="3998103" cy="1089209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9C81708-2DD4-42D2-8E80-8ABAEF83EBE2}"/>
                </a:ext>
              </a:extLst>
            </p:cNvPr>
            <p:cNvSpPr txBox="1"/>
            <p:nvPr/>
          </p:nvSpPr>
          <p:spPr>
            <a:xfrm>
              <a:off x="5337036" y="1031947"/>
              <a:ext cx="615874" cy="10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ea typeface="Noto Sans SC" panose="020B0200000000000000" pitchFamily="34" charset="-122"/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4"/>
                </a:solidFill>
                <a:ea typeface="Noto Sans SC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C5D337B-57EC-400D-BC7A-F1EF82A84720}"/>
                </a:ext>
              </a:extLst>
            </p:cNvPr>
            <p:cNvGrpSpPr/>
            <p:nvPr/>
          </p:nvGrpSpPr>
          <p:grpSpPr>
            <a:xfrm>
              <a:off x="6384010" y="1248904"/>
              <a:ext cx="2951129" cy="798646"/>
              <a:chOff x="6384011" y="1247332"/>
              <a:chExt cx="2951129" cy="791687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A740C2E-C38D-4F96-A002-B3F79BAE1788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2951129" cy="536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Noto Sans SC" panose="020B0200000000000000" pitchFamily="34" charset="-122"/>
                    <a:ea typeface="Noto Sans SC" panose="020B0200000000000000" pitchFamily="34" charset="-122"/>
                    <a:cs typeface="+mn-ea"/>
                    <a:sym typeface="+mn-lt"/>
                  </a:rPr>
                  <a:t>研究背景与意义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CA0DF6C-F8E1-46CD-840C-DFE27F91D659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652970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ea typeface="Noto Sans SC" panose="020B0200000000000000" pitchFamily="34" charset="-122"/>
                    <a:cs typeface="+mn-ea"/>
                    <a:sym typeface="+mn-lt"/>
                  </a:rPr>
                  <a:t>Background and Significance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ea typeface="Noto Sans SC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F9E3ED5-E505-453B-A89D-2EA83CC5BC39}"/>
              </a:ext>
            </a:extLst>
          </p:cNvPr>
          <p:cNvGrpSpPr/>
          <p:nvPr/>
        </p:nvGrpSpPr>
        <p:grpSpPr>
          <a:xfrm>
            <a:off x="6195556" y="4838508"/>
            <a:ext cx="3324973" cy="1098506"/>
            <a:chOff x="5337036" y="1031947"/>
            <a:chExt cx="3324973" cy="1098506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21B0BAD-FF0C-45F5-AC06-04605D027D58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ea typeface="Noto Sans SC" panose="020B0200000000000000" pitchFamily="34" charset="-122"/>
                  <a:cs typeface="+mn-ea"/>
                  <a:sym typeface="+mn-lt"/>
                </a:rPr>
                <a:t>4</a:t>
              </a:r>
              <a:endParaRPr lang="zh-CN" altLang="en-US" sz="6000" b="1" i="1" dirty="0">
                <a:solidFill>
                  <a:schemeClr val="accent4"/>
                </a:solidFill>
                <a:ea typeface="Noto Sans SC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C3F2E44-81D1-4A88-8996-8AD8E73C1E80}"/>
                </a:ext>
              </a:extLst>
            </p:cNvPr>
            <p:cNvGrpSpPr/>
            <p:nvPr/>
          </p:nvGrpSpPr>
          <p:grpSpPr>
            <a:xfrm>
              <a:off x="6384010" y="1248904"/>
              <a:ext cx="2277999" cy="798646"/>
              <a:chOff x="6384011" y="1247332"/>
              <a:chExt cx="2277999" cy="791687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75B273F-6ABE-4AF7-8C0C-AA24DBBF2AA9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2051844" cy="5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Noto Sans SC" panose="020B0200000000000000" pitchFamily="34" charset="-122"/>
                    <a:ea typeface="Noto Sans SC" panose="020B0200000000000000" pitchFamily="34" charset="-122"/>
                    <a:cs typeface="+mn-ea"/>
                    <a:sym typeface="+mn-lt"/>
                  </a:rPr>
                  <a:t>结论与展望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632C253-4FE6-4709-87B3-C18FA7038DD8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277868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ea typeface="Noto Sans SC" panose="020B0200000000000000" pitchFamily="34" charset="-122"/>
                    <a:cs typeface="+mn-ea"/>
                    <a:sym typeface="+mn-lt"/>
                  </a:rPr>
                  <a:t>Conclusion and Prospect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ea typeface="Noto Sans SC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E300563-CF9C-4E5F-98A6-A489FEF59EBB}"/>
              </a:ext>
            </a:extLst>
          </p:cNvPr>
          <p:cNvGrpSpPr/>
          <p:nvPr/>
        </p:nvGrpSpPr>
        <p:grpSpPr>
          <a:xfrm>
            <a:off x="6195556" y="2142402"/>
            <a:ext cx="3530157" cy="1098506"/>
            <a:chOff x="5337036" y="1031947"/>
            <a:chExt cx="3530157" cy="109850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93C7166-B910-44BC-9A1A-11B7DFB2D36D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ea typeface="Noto Sans SC" panose="020B0200000000000000" pitchFamily="34" charset="-122"/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4"/>
                </a:solidFill>
                <a:ea typeface="Noto Sans SC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659A6B8-5979-4C40-B01D-250DCE134000}"/>
                </a:ext>
              </a:extLst>
            </p:cNvPr>
            <p:cNvGrpSpPr/>
            <p:nvPr/>
          </p:nvGrpSpPr>
          <p:grpSpPr>
            <a:xfrm>
              <a:off x="6384010" y="1248904"/>
              <a:ext cx="2483183" cy="798646"/>
              <a:chOff x="6384011" y="1247332"/>
              <a:chExt cx="2483183" cy="791687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CF46444-6738-4E06-AA31-F49884B01C20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2051844" cy="5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Noto Sans SC" panose="020B0200000000000000" pitchFamily="34" charset="-122"/>
                    <a:ea typeface="Noto Sans SC" panose="020B0200000000000000" pitchFamily="34" charset="-122"/>
                    <a:cs typeface="+mn-ea"/>
                    <a:sym typeface="+mn-lt"/>
                  </a:rPr>
                  <a:t>设计与实现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5401AAD-A138-42AD-AFE0-A9635F662C46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483052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ea typeface="Noto Sans SC" panose="020B0200000000000000" pitchFamily="34" charset="-122"/>
                    <a:cs typeface="+mn-ea"/>
                    <a:sym typeface="+mn-lt"/>
                  </a:rPr>
                  <a:t>Design and Implementation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ea typeface="Noto Sans SC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604B901-DEF0-4DA5-8081-584EDB1B10EB}"/>
              </a:ext>
            </a:extLst>
          </p:cNvPr>
          <p:cNvGrpSpPr/>
          <p:nvPr/>
        </p:nvGrpSpPr>
        <p:grpSpPr>
          <a:xfrm>
            <a:off x="6195556" y="3490455"/>
            <a:ext cx="3256043" cy="1098506"/>
            <a:chOff x="5337036" y="1031947"/>
            <a:chExt cx="3256043" cy="10985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93BA0B9-4FDA-4DEE-A82A-8733841DB5D6}"/>
                </a:ext>
              </a:extLst>
            </p:cNvPr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4"/>
                  </a:solidFill>
                  <a:ea typeface="Noto Sans SC" panose="020B0200000000000000" pitchFamily="34" charset="-122"/>
                  <a:cs typeface="+mn-ea"/>
                  <a:sym typeface="+mn-lt"/>
                </a:rPr>
                <a:t>3</a:t>
              </a:r>
              <a:endParaRPr lang="zh-CN" altLang="en-US" sz="6000" b="1" i="1" dirty="0">
                <a:solidFill>
                  <a:schemeClr val="accent4"/>
                </a:solidFill>
                <a:ea typeface="Noto Sans SC" panose="020B0200000000000000" pitchFamily="34" charset="-122"/>
                <a:cs typeface="+mn-ea"/>
                <a:sym typeface="+mn-lt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9E73199-5063-4C49-B0F2-EB4D0DE1A904}"/>
                </a:ext>
              </a:extLst>
            </p:cNvPr>
            <p:cNvGrpSpPr/>
            <p:nvPr/>
          </p:nvGrpSpPr>
          <p:grpSpPr>
            <a:xfrm>
              <a:off x="6384010" y="1248904"/>
              <a:ext cx="2209069" cy="798646"/>
              <a:chOff x="6384011" y="1247332"/>
              <a:chExt cx="2209069" cy="791687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AF4F4A3-E3E5-4ACB-B7C5-0D9279E93E0F}"/>
                  </a:ext>
                </a:extLst>
              </p:cNvPr>
              <p:cNvSpPr txBox="1"/>
              <p:nvPr/>
            </p:nvSpPr>
            <p:spPr>
              <a:xfrm>
                <a:off x="6384011" y="1247332"/>
                <a:ext cx="1641475" cy="5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latin typeface="Noto Sans SC" panose="020B0200000000000000" pitchFamily="34" charset="-122"/>
                    <a:ea typeface="Noto Sans SC" panose="020B0200000000000000" pitchFamily="34" charset="-122"/>
                    <a:cs typeface="+mn-ea"/>
                    <a:sym typeface="+mn-lt"/>
                  </a:rPr>
                  <a:t>实验评估</a:t>
                </a: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A9F0505-2260-4EBA-9C18-F0E4167E158E}"/>
                  </a:ext>
                </a:extLst>
              </p:cNvPr>
              <p:cNvSpPr txBox="1"/>
              <p:nvPr/>
            </p:nvSpPr>
            <p:spPr>
              <a:xfrm>
                <a:off x="6384142" y="1773078"/>
                <a:ext cx="2208938" cy="265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ea typeface="Noto Sans SC" panose="020B0200000000000000" pitchFamily="34" charset="-122"/>
                    <a:cs typeface="+mn-ea"/>
                    <a:sym typeface="+mn-lt"/>
                  </a:rPr>
                  <a:t>Experimental Evaluation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ea typeface="Noto Sans SC" panose="020B0200000000000000" pitchFamily="34" charset="-122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463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第一部分 ▷▷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3" name="!!title1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9" y="2606621"/>
            <a:ext cx="7197752" cy="94212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研究背景</a:t>
            </a:r>
            <a:r>
              <a:rPr lang="zh-CN" altLang="en-US" sz="4400" b="1" dirty="0"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与意义</a:t>
            </a:r>
            <a:endParaRPr lang="zh-CN" altLang="en-US" b="1" dirty="0">
              <a:latin typeface="Noto Sans SC" panose="020B0200000000000000" pitchFamily="34" charset="-122"/>
              <a:ea typeface="Noto Sans SC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2977950-DB53-4173-9011-DCA663AD8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微内核与</a:t>
            </a:r>
            <a:r>
              <a:rPr lang="en-US" altLang="zh-CN" dirty="0"/>
              <a:t>IPC</a:t>
            </a:r>
            <a:r>
              <a:rPr lang="zh-CN" altLang="en-US" dirty="0"/>
              <a:t>的发展历程</a:t>
            </a:r>
          </a:p>
          <a:p>
            <a:r>
              <a:rPr lang="en-US" altLang="zh-CN" dirty="0"/>
              <a:t>ReL4</a:t>
            </a:r>
            <a:r>
              <a:rPr lang="zh-CN" altLang="en-US" dirty="0"/>
              <a:t>的尝试与不足</a:t>
            </a:r>
          </a:p>
          <a:p>
            <a:r>
              <a:rPr lang="zh-CN" altLang="en-US" dirty="0"/>
              <a:t>硬件加速的突破口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1ADD8D0-8287-4921-9177-230EA04F2C62}"/>
              </a:ext>
            </a:extLst>
          </p:cNvPr>
          <p:cNvSpPr/>
          <p:nvPr/>
        </p:nvSpPr>
        <p:spPr>
          <a:xfrm flipV="1">
            <a:off x="660399" y="3428999"/>
            <a:ext cx="447765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  <a:gd name="connsiteX0" fmla="*/ 511261 w 511261"/>
              <a:gd name="connsiteY0" fmla="*/ 193259 h 193259"/>
              <a:gd name="connsiteX1" fmla="*/ 232301 w 511261"/>
              <a:gd name="connsiteY1" fmla="*/ 0 h 193259"/>
              <a:gd name="connsiteX2" fmla="*/ 229919 w 511261"/>
              <a:gd name="connsiteY2" fmla="*/ 193259 h 193259"/>
              <a:gd name="connsiteX3" fmla="*/ 0 w 511261"/>
              <a:gd name="connsiteY3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61" h="193259">
                <a:moveTo>
                  <a:pt x="511261" y="193259"/>
                </a:move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ea typeface="Noto Sans SC" panose="020B0200000000000000" pitchFamily="34" charset="-122"/>
              <a:cs typeface="+mn-ea"/>
              <a:sym typeface="+mn-lt"/>
            </a:endParaRPr>
          </a:p>
        </p:txBody>
      </p:sp>
      <p:cxnSp>
        <p:nvCxnSpPr>
          <p:cNvPr id="18" name="!!hline">
            <a:extLst>
              <a:ext uri="{FF2B5EF4-FFF2-40B4-BE49-F238E27FC236}">
                <a16:creationId xmlns:a16="http://schemas.microsoft.com/office/drawing/2014/main" id="{C370C460-24EB-4B65-9712-35D099499EFA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1108164" y="3428999"/>
            <a:ext cx="5165636" cy="0"/>
          </a:xfrm>
          <a:prstGeom prst="lin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8408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2" name="!!titlered">
            <a:extLst>
              <a:ext uri="{FF2B5EF4-FFF2-40B4-BE49-F238E27FC236}">
                <a16:creationId xmlns:a16="http://schemas.microsoft.com/office/drawing/2014/main" id="{A558E1AF-AD90-77DA-56D9-F47DBD2403A4}"/>
              </a:ext>
            </a:extLst>
          </p:cNvPr>
          <p:cNvSpPr/>
          <p:nvPr/>
        </p:nvSpPr>
        <p:spPr>
          <a:xfrm>
            <a:off x="4682789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4" name="!!title1">
            <a:extLst>
              <a:ext uri="{FF2B5EF4-FFF2-40B4-BE49-F238E27FC236}">
                <a16:creationId xmlns:a16="http://schemas.microsoft.com/office/drawing/2014/main" id="{7FAA564C-FD04-AF0F-1B97-0547FECBD2EB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55DE55-F2A4-DB63-3848-F06B761E8DAC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00DF27-98AF-3277-D53D-784A9B945E3C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3AA12-5CA0-BE02-13AA-DF128CB4BD57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DCE388CA-22FD-D299-C23C-BB286FDB8BA5}"/>
              </a:ext>
            </a:extLst>
          </p:cNvPr>
          <p:cNvSpPr txBox="1">
            <a:spLocks/>
          </p:cNvSpPr>
          <p:nvPr/>
        </p:nvSpPr>
        <p:spPr>
          <a:xfrm>
            <a:off x="1539631" y="2299067"/>
            <a:ext cx="9100038" cy="27665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	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在操作系统研究领域，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微内核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架构因其良好的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模块化设计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与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强进程隔离性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，能够有效遏制故障扩散并防止错误传播，成为了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安全关键系统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的的理想可靠选择。</a:t>
            </a: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EFD8E8A3-4410-4DC5-57EF-0448B6D09C73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半闭框 6">
            <a:extLst>
              <a:ext uri="{FF2B5EF4-FFF2-40B4-BE49-F238E27FC236}">
                <a16:creationId xmlns:a16="http://schemas.microsoft.com/office/drawing/2014/main" id="{22E96C0C-2E11-A47D-D24B-5D10090FEE71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67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45824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ea typeface="Noto Sans SC" panose="020B0200000000000000" pitchFamily="34" charset="-122"/>
              </a:rPr>
              <a:t>从</a:t>
            </a:r>
            <a:r>
              <a:rPr lang="en-US" altLang="zh-CN" sz="2600" b="1" dirty="0">
                <a:ea typeface="Noto Sans SC" panose="020B0200000000000000" pitchFamily="34" charset="-122"/>
              </a:rPr>
              <a:t>L4</a:t>
            </a:r>
            <a:r>
              <a:rPr lang="zh-CN" altLang="en-US" sz="2600" b="1" dirty="0">
                <a:ea typeface="Noto Sans SC" panose="020B0200000000000000" pitchFamily="34" charset="-122"/>
              </a:rPr>
              <a:t>到</a:t>
            </a:r>
            <a:r>
              <a:rPr lang="en-US" altLang="zh-CN" sz="2600" b="1" dirty="0">
                <a:ea typeface="Noto Sans SC" panose="020B0200000000000000" pitchFamily="34" charset="-122"/>
              </a:rPr>
              <a:t>ReL4</a:t>
            </a:r>
            <a:endParaRPr lang="zh-CN" altLang="en-US" sz="2600" b="1" dirty="0">
              <a:ea typeface="Noto Sans SC" panose="020B0200000000000000" pitchFamily="34" charset="-122"/>
            </a:endParaRPr>
          </a:p>
        </p:txBody>
      </p:sp>
      <p:sp>
        <p:nvSpPr>
          <p:cNvPr id="5" name="任意多边形: 形状 5">
            <a:extLst>
              <a:ext uri="{FF2B5EF4-FFF2-40B4-BE49-F238E27FC236}">
                <a16:creationId xmlns:a16="http://schemas.microsoft.com/office/drawing/2014/main" id="{60CFD206-8AF7-F944-10C2-64280092D401}"/>
              </a:ext>
            </a:extLst>
          </p:cNvPr>
          <p:cNvSpPr/>
          <p:nvPr/>
        </p:nvSpPr>
        <p:spPr>
          <a:xfrm>
            <a:off x="660401" y="2847607"/>
            <a:ext cx="10769599" cy="199292"/>
          </a:xfrm>
          <a:custGeom>
            <a:avLst/>
            <a:gdLst>
              <a:gd name="connsiteX0" fmla="*/ 0 w 9683261"/>
              <a:gd name="connsiteY0" fmla="*/ 211015 h 211015"/>
              <a:gd name="connsiteX1" fmla="*/ 9683261 w 9683261"/>
              <a:gd name="connsiteY1" fmla="*/ 211015 h 211015"/>
              <a:gd name="connsiteX2" fmla="*/ 9319846 w 9683261"/>
              <a:gd name="connsiteY2" fmla="*/ 0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83261" h="211015">
                <a:moveTo>
                  <a:pt x="0" y="211015"/>
                </a:moveTo>
                <a:lnTo>
                  <a:pt x="9683261" y="211015"/>
                </a:lnTo>
                <a:lnTo>
                  <a:pt x="9319846" y="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6916CDE-76DD-5EFF-8A70-D3B3D53A724F}"/>
              </a:ext>
            </a:extLst>
          </p:cNvPr>
          <p:cNvSpPr/>
          <p:nvPr/>
        </p:nvSpPr>
        <p:spPr>
          <a:xfrm>
            <a:off x="166468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>
                <a:ea typeface="Noto Sans SC" panose="020B0200000000000000" pitchFamily="34" charset="-122"/>
              </a:rPr>
              <a:t>01</a:t>
            </a:r>
            <a:endParaRPr lang="zh-CN" altLang="en-US" spc="300" dirty="0">
              <a:ea typeface="Noto Sans SC" panose="020B0200000000000000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5C5F184-AAA4-C2AA-ACAF-2A35040C18CF}"/>
              </a:ext>
            </a:extLst>
          </p:cNvPr>
          <p:cNvSpPr/>
          <p:nvPr/>
        </p:nvSpPr>
        <p:spPr>
          <a:xfrm>
            <a:off x="3656473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>
                <a:ea typeface="Noto Sans SC" panose="020B0200000000000000" pitchFamily="34" charset="-122"/>
              </a:rPr>
              <a:t>02</a:t>
            </a:r>
            <a:endParaRPr lang="zh-CN" altLang="en-US" spc="300" dirty="0">
              <a:ea typeface="Noto Sans SC" panose="020B02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97D0862-DB57-D99C-DB1F-11EEE97F6D27}"/>
              </a:ext>
            </a:extLst>
          </p:cNvPr>
          <p:cNvSpPr/>
          <p:nvPr/>
        </p:nvSpPr>
        <p:spPr>
          <a:xfrm>
            <a:off x="563880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>
                <a:ea typeface="Noto Sans SC" panose="020B0200000000000000" pitchFamily="34" charset="-122"/>
              </a:rPr>
              <a:t>03</a:t>
            </a:r>
            <a:endParaRPr lang="zh-CN" altLang="en-US" spc="300" dirty="0">
              <a:ea typeface="Noto Sans SC" panose="020B0200000000000000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7A88A79-396D-00BD-F2C5-1D80BD3F296F}"/>
              </a:ext>
            </a:extLst>
          </p:cNvPr>
          <p:cNvSpPr/>
          <p:nvPr/>
        </p:nvSpPr>
        <p:spPr>
          <a:xfrm>
            <a:off x="7625860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>
                <a:ea typeface="Noto Sans SC" panose="020B0200000000000000" pitchFamily="34" charset="-122"/>
              </a:rPr>
              <a:t>04</a:t>
            </a:r>
            <a:endParaRPr lang="zh-CN" altLang="en-US" spc="300" dirty="0">
              <a:ea typeface="Noto Sans SC" panose="020B0200000000000000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D7CEAF5-F52D-F1A8-364F-BC3156E53C3E}"/>
              </a:ext>
            </a:extLst>
          </p:cNvPr>
          <p:cNvSpPr/>
          <p:nvPr/>
        </p:nvSpPr>
        <p:spPr>
          <a:xfrm>
            <a:off x="9614334" y="2601422"/>
            <a:ext cx="914400" cy="9144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>
                <a:ea typeface="Noto Sans SC" panose="020B0200000000000000" pitchFamily="34" charset="-122"/>
              </a:rPr>
              <a:t>05</a:t>
            </a:r>
            <a:endParaRPr lang="zh-CN" altLang="en-US" spc="300" dirty="0">
              <a:ea typeface="Noto Sans SC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646149-D4E6-5B0F-BEB5-B287CCA35AAE}"/>
              </a:ext>
            </a:extLst>
          </p:cNvPr>
          <p:cNvSpPr txBox="1"/>
          <p:nvPr/>
        </p:nvSpPr>
        <p:spPr>
          <a:xfrm>
            <a:off x="1138964" y="3961299"/>
            <a:ext cx="2127867" cy="10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微秒级的</a:t>
            </a:r>
            <a:r>
              <a:rPr lang="en-US" altLang="zh-CN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IPC</a:t>
            </a:r>
          </a:p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同步 </a:t>
            </a:r>
            <a:r>
              <a:rPr lang="en-US" altLang="zh-CN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IPC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线程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ID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为目标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510C3C-78E2-8DFE-4F67-24649CD8E01E}"/>
              </a:ext>
            </a:extLst>
          </p:cNvPr>
          <p:cNvSpPr txBox="1"/>
          <p:nvPr/>
        </p:nvSpPr>
        <p:spPr>
          <a:xfrm>
            <a:off x="7109176" y="1720792"/>
            <a:ext cx="191893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spc="300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seL4</a:t>
            </a:r>
          </a:p>
        </p:txBody>
      </p:sp>
      <p:sp>
        <p:nvSpPr>
          <p:cNvPr id="20" name="!!rel4">
            <a:extLst>
              <a:ext uri="{FF2B5EF4-FFF2-40B4-BE49-F238E27FC236}">
                <a16:creationId xmlns:a16="http://schemas.microsoft.com/office/drawing/2014/main" id="{760C17D7-28C2-267A-3EF5-461A4377AEF1}"/>
              </a:ext>
            </a:extLst>
          </p:cNvPr>
          <p:cNvSpPr txBox="1"/>
          <p:nvPr/>
        </p:nvSpPr>
        <p:spPr>
          <a:xfrm>
            <a:off x="9071775" y="1720792"/>
            <a:ext cx="191893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spc="300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ReL4</a:t>
            </a:r>
            <a:endParaRPr lang="zh-CN" altLang="en-US" sz="2400" spc="300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829A59-BA9A-52AD-8B25-6DD243176B93}"/>
              </a:ext>
            </a:extLst>
          </p:cNvPr>
          <p:cNvSpPr txBox="1"/>
          <p:nvPr/>
        </p:nvSpPr>
        <p:spPr>
          <a:xfrm>
            <a:off x="3149470" y="3961299"/>
            <a:ext cx="1918939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异步通知引入</a:t>
            </a:r>
            <a:endParaRPr lang="en-US" altLang="zh-CN" sz="16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marL="285750" indent="-285750" algn="ctr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移除长消息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42CA09-6903-CCB3-6B44-B165E7DD4E81}"/>
              </a:ext>
            </a:extLst>
          </p:cNvPr>
          <p:cNvSpPr txBox="1"/>
          <p:nvPr/>
        </p:nvSpPr>
        <p:spPr>
          <a:xfrm>
            <a:off x="5142625" y="3961299"/>
            <a:ext cx="1918939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纯异步模型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6CD7F54-7A04-F78C-E2DB-534655032DEE}"/>
              </a:ext>
            </a:extLst>
          </p:cNvPr>
          <p:cNvSpPr txBox="1"/>
          <p:nvPr/>
        </p:nvSpPr>
        <p:spPr>
          <a:xfrm>
            <a:off x="7132264" y="3961299"/>
            <a:ext cx="1918939" cy="1021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同步</a:t>
            </a:r>
            <a:r>
              <a:rPr lang="en-US" altLang="zh-CN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+</a:t>
            </a:r>
            <a:r>
              <a:rPr lang="zh-CN" altLang="en-US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异步</a:t>
            </a:r>
            <a:endParaRPr lang="en-US" altLang="zh-CN" sz="16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消息结构极简</a:t>
            </a:r>
            <a:endParaRPr lang="en-US" altLang="zh-CN" sz="16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marL="285750" indent="-285750" algn="ctr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目标为 </a:t>
            </a:r>
            <a:r>
              <a:rPr lang="en-US" altLang="zh-CN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IPC </a:t>
            </a:r>
            <a:r>
              <a:rPr lang="zh-CN" altLang="en-US" sz="16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端点</a:t>
            </a:r>
            <a:endParaRPr lang="en-US" altLang="zh-CN" sz="16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D20F16E-816A-0C7E-F4E1-7607AD4AFCCC}"/>
              </a:ext>
            </a:extLst>
          </p:cNvPr>
          <p:cNvSpPr txBox="1"/>
          <p:nvPr/>
        </p:nvSpPr>
        <p:spPr>
          <a:xfrm>
            <a:off x="9119685" y="3961299"/>
            <a:ext cx="1918939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无需陷入内核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marL="285750" indent="-285750" eaLnBrk="1" hangingPunct="1">
              <a:lnSpc>
                <a:spcPct val="130000"/>
              </a:lnSpc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用户态中断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C877422-929F-B7D9-6913-D0232870DEC0}"/>
              </a:ext>
            </a:extLst>
          </p:cNvPr>
          <p:cNvSpPr txBox="1"/>
          <p:nvPr/>
        </p:nvSpPr>
        <p:spPr>
          <a:xfrm>
            <a:off x="4990243" y="1720792"/>
            <a:ext cx="221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OKL4</a:t>
            </a:r>
          </a:p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(2.1)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265BE1A-4FC9-9840-B50C-FB54F22889E9}"/>
              </a:ext>
            </a:extLst>
          </p:cNvPr>
          <p:cNvCxnSpPr>
            <a:cxnSpLocks/>
          </p:cNvCxnSpPr>
          <p:nvPr/>
        </p:nvCxnSpPr>
        <p:spPr>
          <a:xfrm>
            <a:off x="1847091" y="5391361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2C23B1-00FE-1895-A311-4CE6BBCFA991}"/>
              </a:ext>
            </a:extLst>
          </p:cNvPr>
          <p:cNvCxnSpPr>
            <a:cxnSpLocks/>
          </p:cNvCxnSpPr>
          <p:nvPr/>
        </p:nvCxnSpPr>
        <p:spPr>
          <a:xfrm>
            <a:off x="3846579" y="5391361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36385BC-3FF7-313A-D823-EEAC866A8095}"/>
              </a:ext>
            </a:extLst>
          </p:cNvPr>
          <p:cNvCxnSpPr>
            <a:cxnSpLocks/>
          </p:cNvCxnSpPr>
          <p:nvPr/>
        </p:nvCxnSpPr>
        <p:spPr>
          <a:xfrm>
            <a:off x="5857349" y="5391361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EB2349D-DDD0-A633-E973-24ABE3A0A746}"/>
              </a:ext>
            </a:extLst>
          </p:cNvPr>
          <p:cNvCxnSpPr>
            <a:cxnSpLocks/>
          </p:cNvCxnSpPr>
          <p:nvPr/>
        </p:nvCxnSpPr>
        <p:spPr>
          <a:xfrm>
            <a:off x="7856837" y="5391361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2FB59E2-930A-8542-D93F-AA37EB05E20C}"/>
              </a:ext>
            </a:extLst>
          </p:cNvPr>
          <p:cNvCxnSpPr>
            <a:cxnSpLocks/>
          </p:cNvCxnSpPr>
          <p:nvPr/>
        </p:nvCxnSpPr>
        <p:spPr>
          <a:xfrm>
            <a:off x="9831941" y="5391361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B653CA0-EECB-9F61-51DF-0DA1BE9AB70A}"/>
              </a:ext>
            </a:extLst>
          </p:cNvPr>
          <p:cNvSpPr txBox="1"/>
          <p:nvPr/>
        </p:nvSpPr>
        <p:spPr>
          <a:xfrm>
            <a:off x="2592665" y="1720792"/>
            <a:ext cx="3042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L4-</a:t>
            </a:r>
          </a:p>
          <a:p>
            <a:pPr algn="ctr"/>
            <a:r>
              <a:rPr lang="en-US" altLang="zh-CN" sz="2400" spc="300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embedded</a:t>
            </a:r>
            <a:endParaRPr lang="zh-CN" altLang="en-US" sz="2400" spc="300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E7234D-A175-A992-1832-1040491F7ED4}"/>
              </a:ext>
            </a:extLst>
          </p:cNvPr>
          <p:cNvSpPr txBox="1"/>
          <p:nvPr/>
        </p:nvSpPr>
        <p:spPr>
          <a:xfrm>
            <a:off x="1734976" y="1720792"/>
            <a:ext cx="773808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spc="300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L4</a:t>
            </a:r>
            <a:endParaRPr lang="zh-CN" altLang="en-US" sz="2400" spc="300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58956C34-2C1D-7E23-8C8B-A72E4FDF3B97}"/>
              </a:ext>
            </a:extLst>
          </p:cNvPr>
          <p:cNvSpPr/>
          <p:nvPr/>
        </p:nvSpPr>
        <p:spPr>
          <a:xfrm>
            <a:off x="4682789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16" name="!!title1">
            <a:extLst>
              <a:ext uri="{FF2B5EF4-FFF2-40B4-BE49-F238E27FC236}">
                <a16:creationId xmlns:a16="http://schemas.microsoft.com/office/drawing/2014/main" id="{64480B5C-955E-DA8E-A0B7-7835326DBE1D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05A72C-F27A-F5BB-7C9F-DAE665248F81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5D934CC-A348-414A-8A20-350A14642876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A107D6F-3287-A627-13D8-80A1231C162C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20CB09-10A1-CF3B-54CC-6C5B5626C547}"/>
              </a:ext>
            </a:extLst>
          </p:cNvPr>
          <p:cNvSpPr txBox="1"/>
          <p:nvPr/>
        </p:nvSpPr>
        <p:spPr>
          <a:xfrm>
            <a:off x="1028522" y="5567307"/>
            <a:ext cx="22383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Liedtke, et al.</a:t>
            </a:r>
          </a:p>
          <a:p>
            <a:pPr algn="ctr"/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(1996). </a:t>
            </a:r>
            <a:endParaRPr lang="zh-CN" altLang="en-US" sz="1600" dirty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CCF86D-BC91-1AC3-087B-CDE40147826A}"/>
              </a:ext>
            </a:extLst>
          </p:cNvPr>
          <p:cNvSpPr txBox="1"/>
          <p:nvPr/>
        </p:nvSpPr>
        <p:spPr>
          <a:xfrm>
            <a:off x="3158346" y="5572869"/>
            <a:ext cx="1988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altLang="zh-CN" sz="1600" dirty="0">
                <a:latin typeface="+mj-lt"/>
                <a:ea typeface="楷体" panose="02010609060101010101" pitchFamily="49" charset="-122"/>
              </a:rPr>
              <a:t>Liedtke,</a:t>
            </a:r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et al.</a:t>
            </a:r>
            <a:endParaRPr lang="de-DE" altLang="zh-CN" sz="1600" dirty="0">
              <a:latin typeface="+mj-lt"/>
              <a:ea typeface="楷体" panose="02010609060101010101" pitchFamily="49" charset="-122"/>
            </a:endParaRPr>
          </a:p>
          <a:p>
            <a:pPr algn="ctr"/>
            <a:r>
              <a:rPr lang="de-DE" altLang="zh-CN" sz="1600" dirty="0">
                <a:latin typeface="+mj-lt"/>
                <a:ea typeface="楷体" panose="02010609060101010101" pitchFamily="49" charset="-122"/>
              </a:rPr>
              <a:t>(1997). </a:t>
            </a:r>
            <a:endParaRPr lang="zh-CN" altLang="en-US" sz="1600" dirty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51BB139-D26D-BFB5-B8D5-D859894DF35C}"/>
              </a:ext>
            </a:extLst>
          </p:cNvPr>
          <p:cNvSpPr txBox="1"/>
          <p:nvPr/>
        </p:nvSpPr>
        <p:spPr>
          <a:xfrm>
            <a:off x="5068409" y="5581469"/>
            <a:ext cx="2088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Open Kernel Labs. </a:t>
            </a:r>
          </a:p>
          <a:p>
            <a:pPr algn="ctr"/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(2007).</a:t>
            </a:r>
            <a:endParaRPr lang="zh-CN" altLang="en-US" sz="1600" dirty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3DA3CC6-384D-12AB-601B-11AD0689FDCF}"/>
              </a:ext>
            </a:extLst>
          </p:cNvPr>
          <p:cNvSpPr txBox="1"/>
          <p:nvPr/>
        </p:nvSpPr>
        <p:spPr>
          <a:xfrm>
            <a:off x="7275970" y="5581468"/>
            <a:ext cx="1688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altLang="zh-CN" sz="1600" dirty="0">
                <a:latin typeface="+mj-lt"/>
                <a:ea typeface="楷体" panose="02010609060101010101" pitchFamily="49" charset="-122"/>
              </a:rPr>
              <a:t>Klein, G. et al. </a:t>
            </a:r>
          </a:p>
          <a:p>
            <a:pPr algn="ctr"/>
            <a:r>
              <a:rPr lang="nl-NL" altLang="zh-CN" sz="1600" dirty="0">
                <a:latin typeface="+mj-lt"/>
                <a:ea typeface="楷体" panose="02010609060101010101" pitchFamily="49" charset="-122"/>
              </a:rPr>
              <a:t>(2009). </a:t>
            </a:r>
            <a:endParaRPr lang="zh-CN" altLang="en-US" sz="1600" dirty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B38F46-CB04-2C12-CF97-083F1758A809}"/>
              </a:ext>
            </a:extLst>
          </p:cNvPr>
          <p:cNvSpPr txBox="1"/>
          <p:nvPr/>
        </p:nvSpPr>
        <p:spPr>
          <a:xfrm>
            <a:off x="9155915" y="5567307"/>
            <a:ext cx="19189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altLang="zh-CN" sz="1600" dirty="0"/>
              <a:t>ReL4 Team.</a:t>
            </a:r>
          </a:p>
          <a:p>
            <a:pPr algn="ctr"/>
            <a:r>
              <a:rPr lang="nl-NL" altLang="zh-CN" sz="1600" dirty="0"/>
              <a:t>(2023).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454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BCA0B016-2C55-93B8-6F12-F72FB76505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1451331"/>
              </p:ext>
            </p:extLst>
          </p:nvPr>
        </p:nvGraphicFramePr>
        <p:xfrm>
          <a:off x="183801" y="1741714"/>
          <a:ext cx="8248999" cy="4592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54320DB6-708B-98A3-97DE-675C8D7336C6}"/>
              </a:ext>
            </a:extLst>
          </p:cNvPr>
          <p:cNvSpPr txBox="1"/>
          <p:nvPr/>
        </p:nvSpPr>
        <p:spPr>
          <a:xfrm>
            <a:off x="8664862" y="1809292"/>
            <a:ext cx="3224209" cy="388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ea typeface="Noto Sans SC" panose="020B0200000000000000" pitchFamily="34" charset="-122"/>
              </a:rPr>
              <a:t>较低并发下的性能较低，甚至不如同步。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ea typeface="Noto Sans SC" panose="020B0200000000000000" pitchFamily="34" charset="-122"/>
              </a:rPr>
              <a:t>多种通信机制并存在一定程度上破坏微内核最小化原则。</a:t>
            </a:r>
            <a:endParaRPr lang="en-US" altLang="zh-CN" sz="2000" dirty="0">
              <a:ea typeface="Noto Sans SC" panose="020B0200000000000000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343B37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dirty="0">
                <a:ea typeface="Noto Sans SC" panose="020B0200000000000000" pitchFamily="34" charset="-122"/>
              </a:rPr>
              <a:t>针对</a:t>
            </a:r>
            <a:r>
              <a:rPr lang="en-US" altLang="zh-CN" sz="2000" dirty="0">
                <a:ea typeface="Noto Sans SC" panose="020B0200000000000000" pitchFamily="34" charset="-122"/>
              </a:rPr>
              <a:t>ReL4</a:t>
            </a:r>
            <a:r>
              <a:rPr lang="zh-CN" altLang="en-US" sz="2000" dirty="0">
                <a:ea typeface="Noto Sans SC" panose="020B0200000000000000" pitchFamily="34" charset="-122"/>
              </a:rPr>
              <a:t>异步系统调用在低并发情况下的性能进行优化。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C99F692-1635-AF9C-C03F-C64E9ED1BE4A}"/>
              </a:ext>
            </a:extLst>
          </p:cNvPr>
          <p:cNvSpPr txBox="1"/>
          <p:nvPr/>
        </p:nvSpPr>
        <p:spPr>
          <a:xfrm>
            <a:off x="288000" y="1080000"/>
            <a:ext cx="4582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ea typeface="Noto Sans SC" panose="020B0200000000000000" pitchFamily="34" charset="-122"/>
              </a:rPr>
              <a:t>ReL4</a:t>
            </a:r>
            <a:r>
              <a:rPr lang="zh-CN" altLang="en-US" sz="2800" b="1" dirty="0">
                <a:ea typeface="Noto Sans SC" panose="020B0200000000000000" pitchFamily="34" charset="-122"/>
              </a:rPr>
              <a:t>的尝试与不足</a:t>
            </a:r>
          </a:p>
          <a:p>
            <a:endParaRPr lang="zh-CN" altLang="en-US" sz="2600" b="1" dirty="0">
              <a:ea typeface="Noto Sans SC" panose="020B0200000000000000" pitchFamily="34" charset="-122"/>
            </a:endParaRPr>
          </a:p>
        </p:txBody>
      </p:sp>
      <p:sp>
        <p:nvSpPr>
          <p:cNvPr id="3" name="!!titlered">
            <a:extLst>
              <a:ext uri="{FF2B5EF4-FFF2-40B4-BE49-F238E27FC236}">
                <a16:creationId xmlns:a16="http://schemas.microsoft.com/office/drawing/2014/main" id="{CCCB6151-5DD9-92C7-6A6F-232AACDD013F}"/>
              </a:ext>
            </a:extLst>
          </p:cNvPr>
          <p:cNvSpPr/>
          <p:nvPr/>
        </p:nvSpPr>
        <p:spPr>
          <a:xfrm>
            <a:off x="4682789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5" name="!!title1">
            <a:extLst>
              <a:ext uri="{FF2B5EF4-FFF2-40B4-BE49-F238E27FC236}">
                <a16:creationId xmlns:a16="http://schemas.microsoft.com/office/drawing/2014/main" id="{79B1CBC0-C11E-189D-4ADF-38E044C23E0A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680DF8-B90F-C424-406C-4B4721E4E449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A1C15B-568E-A869-6EAE-7F4902976D65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E8FEA1-4731-61FC-8359-046E4DAB73FD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934D3F-C825-E15E-2874-1AB691EE6363}"/>
              </a:ext>
            </a:extLst>
          </p:cNvPr>
          <p:cNvSpPr/>
          <p:nvPr/>
        </p:nvSpPr>
        <p:spPr>
          <a:xfrm>
            <a:off x="1461704" y="2457868"/>
            <a:ext cx="2302687" cy="18938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79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2" name="!!titlered">
            <a:extLst>
              <a:ext uri="{FF2B5EF4-FFF2-40B4-BE49-F238E27FC236}">
                <a16:creationId xmlns:a16="http://schemas.microsoft.com/office/drawing/2014/main" id="{A558E1AF-AD90-77DA-56D9-F47DBD2403A4}"/>
              </a:ext>
            </a:extLst>
          </p:cNvPr>
          <p:cNvSpPr/>
          <p:nvPr/>
        </p:nvSpPr>
        <p:spPr>
          <a:xfrm>
            <a:off x="4682789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4" name="!!title1">
            <a:extLst>
              <a:ext uri="{FF2B5EF4-FFF2-40B4-BE49-F238E27FC236}">
                <a16:creationId xmlns:a16="http://schemas.microsoft.com/office/drawing/2014/main" id="{7FAA564C-FD04-AF0F-1B97-0547FECBD2EB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55DE55-F2A4-DB63-3848-F06B761E8DAC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00DF27-98AF-3277-D53D-784A9B945E3C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3AA12-5CA0-BE02-13AA-DF128CB4BD57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DCE388CA-22FD-D299-C23C-BB286FDB8BA5}"/>
              </a:ext>
            </a:extLst>
          </p:cNvPr>
          <p:cNvSpPr txBox="1">
            <a:spLocks/>
          </p:cNvSpPr>
          <p:nvPr/>
        </p:nvSpPr>
        <p:spPr>
          <a:xfrm>
            <a:off x="1545981" y="2659661"/>
            <a:ext cx="9100038" cy="27665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  <a:defRPr/>
            </a:pPr>
            <a:r>
              <a:rPr kumimoji="0" lang="en-US" altLang="zh-CN" sz="3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	</a:t>
            </a:r>
            <a:r>
              <a:rPr kumimoji="0" lang="zh-CN" alt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基于</a:t>
            </a:r>
            <a:r>
              <a:rPr kumimoji="0" lang="zh-CN" altLang="en-US" sz="3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硬件</a:t>
            </a:r>
            <a:r>
              <a:rPr kumimoji="0" lang="zh-CN" alt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优化</a:t>
            </a:r>
            <a:r>
              <a:rPr kumimoji="0" lang="en-US" altLang="zh-CN" sz="3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ReL4</a:t>
            </a:r>
            <a:r>
              <a:rPr kumimoji="0" lang="zh-CN" alt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中</a:t>
            </a:r>
            <a:r>
              <a:rPr kumimoji="0" lang="zh-CN" altLang="en-US" sz="3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异步运行时</a:t>
            </a:r>
            <a:r>
              <a:rPr kumimoji="0" lang="zh-CN" alt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的实现，以提升</a:t>
            </a:r>
            <a:r>
              <a:rPr kumimoji="0" lang="zh-CN" altLang="en-US" sz="3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异步系统调用</a:t>
            </a:r>
            <a:r>
              <a:rPr kumimoji="0" lang="zh-CN" alt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在</a:t>
            </a:r>
            <a:r>
              <a:rPr kumimoji="0" lang="zh-CN" altLang="en-US" sz="3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低并发</a:t>
            </a:r>
            <a:r>
              <a:rPr kumimoji="0" lang="zh-CN" altLang="en-US" sz="3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rPr>
              <a:t>场景下的性能。</a:t>
            </a: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EFD8E8A3-4410-4DC5-57EF-0448B6D09C73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半闭框 6">
            <a:extLst>
              <a:ext uri="{FF2B5EF4-FFF2-40B4-BE49-F238E27FC236}">
                <a16:creationId xmlns:a16="http://schemas.microsoft.com/office/drawing/2014/main" id="{22E96C0C-2E11-A47D-D24B-5D10090FEE71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31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4163-3DC7-6DB9-1A95-BBCF78324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8" y="113030"/>
            <a:ext cx="2243119" cy="627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8AADED-34A9-29F1-27B6-ADF8BEB5BBAB}"/>
              </a:ext>
            </a:extLst>
          </p:cNvPr>
          <p:cNvSpPr txBox="1"/>
          <p:nvPr/>
        </p:nvSpPr>
        <p:spPr>
          <a:xfrm>
            <a:off x="288000" y="1080000"/>
            <a:ext cx="4582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a typeface="Noto Sans SC" panose="020B0200000000000000" pitchFamily="34" charset="-122"/>
              </a:rPr>
              <a:t>硬件加速的突破口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6FF60B-72AC-D501-60C8-92D59FD95521}"/>
              </a:ext>
            </a:extLst>
          </p:cNvPr>
          <p:cNvSpPr txBox="1"/>
          <p:nvPr/>
        </p:nvSpPr>
        <p:spPr>
          <a:xfrm>
            <a:off x="8532014" y="5201600"/>
            <a:ext cx="2997198" cy="93693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sz="1800" b="0" i="0" u="none" strike="noStrike" baseline="0" dirty="0">
                <a:latin typeface="TimesNewRomanPSMT"/>
                <a:ea typeface="Noto Sans SC" panose="020B0200000000000000" pitchFamily="34" charset="-122"/>
              </a:rPr>
              <a:t>Task-Aware Interrupt Controller</a:t>
            </a:r>
            <a:br>
              <a:rPr lang="en-US" altLang="zh-CN" sz="1600" spc="100" dirty="0">
                <a:latin typeface="Noto Sans SC" panose="020B0200000000000000" pitchFamily="34" charset="-122"/>
                <a:ea typeface="Noto Sans SC" panose="020B0200000000000000" pitchFamily="34" charset="-122"/>
              </a:rPr>
            </a:br>
            <a:r>
              <a:rPr lang="zh-CN" altLang="en-US" sz="1600" spc="1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任务感知中断控制器</a:t>
            </a:r>
            <a:endParaRPr lang="en-US" altLang="zh-CN" sz="1600" spc="1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zh-CN" altLang="en-US" sz="1600" spc="100" dirty="0"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DCA502-084A-E872-1EC0-CA8F9538F365}"/>
              </a:ext>
            </a:extLst>
          </p:cNvPr>
          <p:cNvSpPr txBox="1"/>
          <p:nvPr/>
        </p:nvSpPr>
        <p:spPr>
          <a:xfrm>
            <a:off x="9730506" y="4661914"/>
            <a:ext cx="179871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spc="100" dirty="0">
                <a:solidFill>
                  <a:schemeClr val="bg1"/>
                </a:solidFill>
                <a:ea typeface="Noto Sans SC" panose="020B0200000000000000" pitchFamily="34" charset="-122"/>
              </a:rPr>
              <a:t>TAIC</a:t>
            </a:r>
            <a:endParaRPr lang="zh-CN" altLang="en-US" b="1" spc="100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D0CACE-4DE1-D02C-F799-67FB10C00468}"/>
              </a:ext>
            </a:extLst>
          </p:cNvPr>
          <p:cNvSpPr txBox="1"/>
          <p:nvPr/>
        </p:nvSpPr>
        <p:spPr>
          <a:xfrm>
            <a:off x="4718464" y="5126106"/>
            <a:ext cx="2997198" cy="83769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1600" spc="1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硬件原语 </a:t>
            </a:r>
            <a:r>
              <a:rPr lang="en-US" altLang="zh-CN" sz="1600" spc="1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cross process call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600" spc="100" dirty="0">
                <a:latin typeface="Noto Sans SC" panose="020B0200000000000000" pitchFamily="34" charset="-122"/>
                <a:ea typeface="Noto Sans SC" panose="020B0200000000000000" pitchFamily="34" charset="-122"/>
              </a:rPr>
              <a:t>无统一的硬件标准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03C9B6-5AED-9980-0BE2-0C8503BD2483}"/>
              </a:ext>
            </a:extLst>
          </p:cNvPr>
          <p:cNvSpPr txBox="1"/>
          <p:nvPr/>
        </p:nvSpPr>
        <p:spPr>
          <a:xfrm>
            <a:off x="5916954" y="4586420"/>
            <a:ext cx="179871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spc="100" dirty="0">
                <a:solidFill>
                  <a:schemeClr val="bg1"/>
                </a:solidFill>
                <a:ea typeface="Noto Sans SC" panose="020B0200000000000000" pitchFamily="34" charset="-122"/>
              </a:rPr>
              <a:t>XPC</a:t>
            </a:r>
            <a:endParaRPr lang="zh-CN" altLang="en-US" b="1" spc="100" dirty="0">
              <a:solidFill>
                <a:schemeClr val="bg1"/>
              </a:solidFill>
              <a:ea typeface="Noto Sans SC" panose="020B02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71FA07B-7F34-592B-0B02-B6B06840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791" y="2010209"/>
            <a:ext cx="3510417" cy="211829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7FB1BB0-0540-0B23-BD31-CD18D0993DAC}"/>
              </a:ext>
            </a:extLst>
          </p:cNvPr>
          <p:cNvGrpSpPr/>
          <p:nvPr/>
        </p:nvGrpSpPr>
        <p:grpSpPr>
          <a:xfrm>
            <a:off x="158645" y="1647529"/>
            <a:ext cx="3640500" cy="4483619"/>
            <a:chOff x="4316177" y="1654911"/>
            <a:chExt cx="3640500" cy="448361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30E83C1-AC3C-F92E-B350-1D55A157F40A}"/>
                </a:ext>
              </a:extLst>
            </p:cNvPr>
            <p:cNvSpPr txBox="1"/>
            <p:nvPr/>
          </p:nvSpPr>
          <p:spPr>
            <a:xfrm>
              <a:off x="4595011" y="5201600"/>
              <a:ext cx="2997198" cy="9369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/>
            </a:bodyPr>
            <a:lstStyle/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spc="10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无法由用户线程发送至内核</a:t>
              </a:r>
              <a:endParaRPr lang="en-US" altLang="zh-CN" sz="1600" spc="100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spc="100" dirty="0">
                  <a:latin typeface="Noto Sans SC" panose="020B0200000000000000" pitchFamily="34" charset="-122"/>
                  <a:ea typeface="Noto Sans SC" panose="020B0200000000000000" pitchFamily="34" charset="-122"/>
                </a:rPr>
                <a:t>异步任务调度开销较大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2D9EA65-34DD-C45B-BF54-1AA4B58DB292}"/>
                </a:ext>
              </a:extLst>
            </p:cNvPr>
            <p:cNvSpPr txBox="1"/>
            <p:nvPr/>
          </p:nvSpPr>
          <p:spPr>
            <a:xfrm>
              <a:off x="5793502" y="4661914"/>
              <a:ext cx="1798710" cy="4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 anchor="t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spc="100" dirty="0">
                  <a:solidFill>
                    <a:schemeClr val="bg1"/>
                  </a:solidFill>
                  <a:ea typeface="Noto Sans SC" panose="020B0200000000000000" pitchFamily="34" charset="-122"/>
                </a:rPr>
                <a:t>用户态中断</a:t>
              </a:r>
            </a:p>
          </p:txBody>
        </p:sp>
        <p:pic>
          <p:nvPicPr>
            <p:cNvPr id="2050" name="Picture 2" descr="根目录章节">
              <a:extLst>
                <a:ext uri="{FF2B5EF4-FFF2-40B4-BE49-F238E27FC236}">
                  <a16:creationId xmlns:a16="http://schemas.microsoft.com/office/drawing/2014/main" id="{A7F6042C-CD3C-6F32-2A9D-5DF479D94A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834"/>
            <a:stretch/>
          </p:blipFill>
          <p:spPr bwMode="auto">
            <a:xfrm>
              <a:off x="4316177" y="1654911"/>
              <a:ext cx="3640500" cy="287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!!taicarch">
            <a:extLst>
              <a:ext uri="{FF2B5EF4-FFF2-40B4-BE49-F238E27FC236}">
                <a16:creationId xmlns:a16="http://schemas.microsoft.com/office/drawing/2014/main" id="{57967329-851F-AB02-4880-F02CEC9AF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9058"/>
          <a:stretch/>
        </p:blipFill>
        <p:spPr>
          <a:xfrm>
            <a:off x="8392854" y="1647529"/>
            <a:ext cx="3703511" cy="2664701"/>
          </a:xfrm>
          <a:prstGeom prst="rect">
            <a:avLst/>
          </a:prstGeom>
        </p:spPr>
      </p:pic>
      <p:sp>
        <p:nvSpPr>
          <p:cNvPr id="20" name="!!titlered">
            <a:extLst>
              <a:ext uri="{FF2B5EF4-FFF2-40B4-BE49-F238E27FC236}">
                <a16:creationId xmlns:a16="http://schemas.microsoft.com/office/drawing/2014/main" id="{78589E3C-524F-6189-3BCC-34011E167EEE}"/>
              </a:ext>
            </a:extLst>
          </p:cNvPr>
          <p:cNvSpPr/>
          <p:nvPr/>
        </p:nvSpPr>
        <p:spPr>
          <a:xfrm>
            <a:off x="4682789" y="-6067"/>
            <a:ext cx="1440000" cy="810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Noto Sans SC" panose="020B0200000000000000" pitchFamily="34" charset="-122"/>
            </a:endParaRPr>
          </a:p>
        </p:txBody>
      </p:sp>
      <p:sp>
        <p:nvSpPr>
          <p:cNvPr id="23" name="!!title1">
            <a:extLst>
              <a:ext uri="{FF2B5EF4-FFF2-40B4-BE49-F238E27FC236}">
                <a16:creationId xmlns:a16="http://schemas.microsoft.com/office/drawing/2014/main" id="{F9A80821-F1C1-1503-2E4B-78B373D2537F}"/>
              </a:ext>
            </a:extLst>
          </p:cNvPr>
          <p:cNvSpPr txBox="1"/>
          <p:nvPr/>
        </p:nvSpPr>
        <p:spPr>
          <a:xfrm>
            <a:off x="4682789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rPr>
              <a:t>背景与意义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647260-BAB9-D6E3-557A-B507273BAAFD}"/>
              </a:ext>
            </a:extLst>
          </p:cNvPr>
          <p:cNvSpPr txBox="1"/>
          <p:nvPr/>
        </p:nvSpPr>
        <p:spPr>
          <a:xfrm>
            <a:off x="6559352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设计与实现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33B346B-17F4-BB70-8114-FF255B64E8C1}"/>
              </a:ext>
            </a:extLst>
          </p:cNvPr>
          <p:cNvSpPr txBox="1"/>
          <p:nvPr/>
        </p:nvSpPr>
        <p:spPr>
          <a:xfrm>
            <a:off x="8435915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实验评估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C9C58B4-8874-E1DD-F3FC-DB54ED16F152}"/>
              </a:ext>
            </a:extLst>
          </p:cNvPr>
          <p:cNvSpPr txBox="1"/>
          <p:nvPr/>
        </p:nvSpPr>
        <p:spPr>
          <a:xfrm>
            <a:off x="10312477" y="217289"/>
            <a:ext cx="1440000" cy="394167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Noto Sans SC" panose="020B0200000000000000" pitchFamily="34" charset="-122"/>
                <a:cs typeface="+mn-ea"/>
                <a:sym typeface="+mn-lt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281158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006C39"/>
      </a:dk2>
      <a:lt2>
        <a:srgbClr val="E8E8E8"/>
      </a:lt2>
      <a:accent1>
        <a:srgbClr val="006C39"/>
      </a:accent1>
      <a:accent2>
        <a:srgbClr val="E97132"/>
      </a:accent2>
      <a:accent3>
        <a:srgbClr val="A5A5A5"/>
      </a:accent3>
      <a:accent4>
        <a:srgbClr val="A13F0B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 8">
      <a:majorFont>
        <a:latin typeface="Arial"/>
        <a:ea typeface="思源黑体"/>
        <a:cs typeface=""/>
      </a:majorFont>
      <a:minorFont>
        <a:latin typeface="Arial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5079</TotalTime>
  <Words>1703</Words>
  <Application>Microsoft Office PowerPoint</Application>
  <PresentationFormat>宽屏</PresentationFormat>
  <Paragraphs>369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黑体</vt:lpstr>
      <vt:lpstr>Noto Sans SC</vt:lpstr>
      <vt:lpstr>思源黑体 Normal</vt:lpstr>
      <vt:lpstr>Noto Sans SC Medium</vt:lpstr>
      <vt:lpstr>华文楷体</vt:lpstr>
      <vt:lpstr>微软雅黑 Light</vt:lpstr>
      <vt:lpstr>Arial</vt:lpstr>
      <vt:lpstr>TimesNewRomanPSMT</vt:lpstr>
      <vt:lpstr>等线</vt:lpstr>
      <vt:lpstr>Century Gothic</vt:lpstr>
      <vt:lpstr>微软雅黑</vt:lpstr>
      <vt:lpstr>Wingdings</vt:lpstr>
      <vt:lpstr>Office 主题​​</vt:lpstr>
      <vt:lpstr>PowerPoint 演示文稿</vt:lpstr>
      <vt:lpstr>ReL4 中基于硬件加速的 异步系统调用的设计与实现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甲苯 三硝け</dc:creator>
  <cp:lastModifiedBy>甲苯 三硝け</cp:lastModifiedBy>
  <cp:revision>25</cp:revision>
  <dcterms:created xsi:type="dcterms:W3CDTF">2025-05-26T10:40:20Z</dcterms:created>
  <dcterms:modified xsi:type="dcterms:W3CDTF">2025-05-30T01:54:30Z</dcterms:modified>
</cp:coreProperties>
</file>